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Poppins"/>
      <p:regular r:id="rId31"/>
      <p:bold r:id="rId32"/>
      <p:italic r:id="rId33"/>
      <p:boldItalic r:id="rId34"/>
    </p:embeddedFont>
    <p:embeddedFont>
      <p:font typeface="Didact Gothic"/>
      <p:regular r:id="rId35"/>
    </p:embeddedFont>
    <p:embeddedFont>
      <p:font typeface="Archivo Black"/>
      <p:regular r:id="rId36"/>
    </p:embeddedFont>
    <p:embeddedFont>
      <p:font typeface="Homemade Appl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oppins-italic.fntdata"/><Relationship Id="rId10" Type="http://schemas.openxmlformats.org/officeDocument/2006/relationships/slide" Target="slides/slide5.xml"/><Relationship Id="rId32" Type="http://schemas.openxmlformats.org/officeDocument/2006/relationships/font" Target="fonts/Poppins-bold.fntdata"/><Relationship Id="rId13" Type="http://schemas.openxmlformats.org/officeDocument/2006/relationships/slide" Target="slides/slide8.xml"/><Relationship Id="rId35" Type="http://schemas.openxmlformats.org/officeDocument/2006/relationships/font" Target="fonts/DidactGothic-regular.fntdata"/><Relationship Id="rId12" Type="http://schemas.openxmlformats.org/officeDocument/2006/relationships/slide" Target="slides/slide7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10.xml"/><Relationship Id="rId37" Type="http://schemas.openxmlformats.org/officeDocument/2006/relationships/font" Target="fonts/HomemadeApple-regular.fntdata"/><Relationship Id="rId14" Type="http://schemas.openxmlformats.org/officeDocument/2006/relationships/slide" Target="slides/slide9.xml"/><Relationship Id="rId36" Type="http://schemas.openxmlformats.org/officeDocument/2006/relationships/font" Target="fonts/ArchivoBlack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f9891d4a9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2f9891d4a9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f9891d4a9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2f9891d4a9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takeaway: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f9891d4a9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f9891d4a9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eb2014fdb4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1eb2014fdb4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07e23b301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07e23b301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07e23b301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307e23b301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307e23b301b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307e23b301b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307e23b30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307e23b30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07e23b301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07e23b301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professor and Only TAs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2f97d82cc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2f97d82cc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eb2014fdb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eb2014fdb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f97d82cc9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2f97d82cc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2f97d82cc9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2f97d82cc9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2f9891d4a9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2f9891d4a9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f97d82cc9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2f97d82cc9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f97d82cc9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2f97d82cc9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eb205fd2b6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1eb205fd2b6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07e23b301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307e23b301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307e23b301b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307e23b301b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307e23b301b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307e23b301b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07e23b301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07e23b301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2f9891d4a9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2f9891d4a9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f9891d4a9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f9891d4a9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takeaway: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f9891d4a9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f9891d4a9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8.png"/><Relationship Id="rId11" Type="http://schemas.openxmlformats.org/officeDocument/2006/relationships/image" Target="../media/image10.png"/><Relationship Id="rId10" Type="http://schemas.openxmlformats.org/officeDocument/2006/relationships/image" Target="../media/image11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8559381" y="647960"/>
            <a:ext cx="2495070" cy="3086691"/>
            <a:chOff x="8025900" y="568625"/>
            <a:chExt cx="2772300" cy="3430800"/>
          </a:xfrm>
        </p:grpSpPr>
        <p:sp>
          <p:nvSpPr>
            <p:cNvPr id="13" name="Google Shape;13;p2"/>
            <p:cNvSpPr/>
            <p:nvPr/>
          </p:nvSpPr>
          <p:spPr>
            <a:xfrm>
              <a:off x="8025900" y="568625"/>
              <a:ext cx="2772300" cy="343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2">
              <a:alphaModFix amt="20000"/>
            </a:blip>
            <a:srcRect b="65796" l="8501" r="41722" t="11512"/>
            <a:stretch/>
          </p:blipFill>
          <p:spPr>
            <a:xfrm rot="5400000">
              <a:off x="7696650" y="897875"/>
              <a:ext cx="3430800" cy="2772300"/>
            </a:xfrm>
            <a:custGeom>
              <a:rect b="b" l="l" r="r" t="t"/>
              <a:pathLst>
                <a:path extrusionOk="0" h="2772300" w="3430800">
                  <a:moveTo>
                    <a:pt x="0" y="2772300"/>
                  </a:moveTo>
                  <a:lnTo>
                    <a:pt x="0" y="0"/>
                  </a:lnTo>
                  <a:lnTo>
                    <a:pt x="3430800" y="0"/>
                  </a:lnTo>
                  <a:lnTo>
                    <a:pt x="3430800" y="27723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9046414" y="3434392"/>
            <a:ext cx="2456459" cy="2424288"/>
            <a:chOff x="3161217" y="1970080"/>
            <a:chExt cx="1395636" cy="1377828"/>
          </a:xfrm>
        </p:grpSpPr>
        <p:sp>
          <p:nvSpPr>
            <p:cNvPr id="16" name="Google Shape;16;p2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406681" y="496009"/>
            <a:ext cx="2456429" cy="2424287"/>
            <a:chOff x="812916" y="860267"/>
            <a:chExt cx="1395619" cy="1377827"/>
          </a:xfrm>
        </p:grpSpPr>
        <p:sp>
          <p:nvSpPr>
            <p:cNvPr id="66" name="Google Shape;66;p2"/>
            <p:cNvSpPr/>
            <p:nvPr/>
          </p:nvSpPr>
          <p:spPr>
            <a:xfrm>
              <a:off x="2145380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1"/>
                    <a:pt x="26685" y="53371"/>
                  </a:cubicBez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23304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1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1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701228" y="860267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6" y="26685"/>
                  </a:moveTo>
                  <a:cubicBezTo>
                    <a:pt x="53366" y="41424"/>
                    <a:pt x="41420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479148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1"/>
                    <a:pt x="26685" y="53371"/>
                  </a:cubicBez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57072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0" y="26685"/>
                  </a:moveTo>
                  <a:cubicBezTo>
                    <a:pt x="53370" y="41424"/>
                    <a:pt x="41424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34996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0" y="26685"/>
                  </a:moveTo>
                  <a:cubicBezTo>
                    <a:pt x="53370" y="41424"/>
                    <a:pt x="41420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12916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0" y="26685"/>
                  </a:moveTo>
                  <a:cubicBezTo>
                    <a:pt x="53370" y="41424"/>
                    <a:pt x="41424" y="53371"/>
                    <a:pt x="26685" y="53371"/>
                  </a:cubicBez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13806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5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13806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13806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13806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13806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13806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037368" y="2184724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5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37368" y="196264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37368" y="174057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37368" y="151849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37368" y="129641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037368" y="107433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260926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5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60926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60926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60926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60926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260926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484487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1" y="11950"/>
                    <a:pt x="53371" y="26685"/>
                  </a:cubicBezTo>
                  <a:cubicBezTo>
                    <a:pt x="53371" y="41425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484487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84487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484487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1" y="11950"/>
                    <a:pt x="53371" y="26685"/>
                  </a:cubicBezTo>
                  <a:cubicBezTo>
                    <a:pt x="53371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484487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484487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708045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5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5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708045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08045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708045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08045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08045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931607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5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31607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931607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31607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931607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931607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55165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5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5" y="0"/>
                    <a:pt x="53371" y="11950"/>
                    <a:pt x="53371" y="26685"/>
                  </a:cubicBezTo>
                  <a:cubicBezTo>
                    <a:pt x="53371" y="41425"/>
                    <a:pt x="41425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155165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4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55165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0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55165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5" y="0"/>
                    <a:pt x="53371" y="11950"/>
                    <a:pt x="53371" y="26685"/>
                  </a:cubicBezTo>
                  <a:cubicBezTo>
                    <a:pt x="53371" y="41424"/>
                    <a:pt x="41425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155165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4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155165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0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0" y="1381925"/>
            <a:ext cx="9312600" cy="3836700"/>
            <a:chOff x="0" y="1381925"/>
            <a:chExt cx="9312600" cy="3836700"/>
          </a:xfrm>
        </p:grpSpPr>
        <p:sp>
          <p:nvSpPr>
            <p:cNvPr id="116" name="Google Shape;116;p2"/>
            <p:cNvSpPr/>
            <p:nvPr/>
          </p:nvSpPr>
          <p:spPr>
            <a:xfrm>
              <a:off x="0" y="1381925"/>
              <a:ext cx="9312600" cy="383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17" name="Google Shape;117;p2"/>
            <p:cNvPicPr preferRelativeResize="0"/>
            <p:nvPr/>
          </p:nvPicPr>
          <p:blipFill rotWithShape="1">
            <a:blip r:embed="rId2">
              <a:alphaModFix amt="20000"/>
            </a:blip>
            <a:srcRect b="106" l="20300" r="24035" t="23673"/>
            <a:stretch/>
          </p:blipFill>
          <p:spPr>
            <a:xfrm rot="5400000">
              <a:off x="2737950" y="-1356025"/>
              <a:ext cx="3836700" cy="9312600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18" name="Google Shape;118;p2"/>
          <p:cNvSpPr txBox="1"/>
          <p:nvPr>
            <p:ph type="ctrTitle"/>
          </p:nvPr>
        </p:nvSpPr>
        <p:spPr>
          <a:xfrm>
            <a:off x="159609" y="1639375"/>
            <a:ext cx="8718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None/>
              <a:defRPr sz="681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None/>
              <a:defRPr sz="69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None/>
              <a:defRPr sz="69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None/>
              <a:defRPr sz="69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None/>
              <a:defRPr sz="69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None/>
              <a:defRPr sz="69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None/>
              <a:defRPr sz="69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None/>
              <a:defRPr sz="69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None/>
              <a:defRPr sz="6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9" name="Google Shape;119;p2"/>
          <p:cNvSpPr txBox="1"/>
          <p:nvPr>
            <p:ph idx="1" type="subTitle"/>
          </p:nvPr>
        </p:nvSpPr>
        <p:spPr>
          <a:xfrm>
            <a:off x="159600" y="4425425"/>
            <a:ext cx="8718600" cy="6138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0" name="Google Shape;120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2"/>
          <p:cNvGrpSpPr/>
          <p:nvPr/>
        </p:nvGrpSpPr>
        <p:grpSpPr>
          <a:xfrm>
            <a:off x="8242340" y="307288"/>
            <a:ext cx="1372876" cy="675290"/>
            <a:chOff x="7673633" y="189975"/>
            <a:chExt cx="1525417" cy="750572"/>
          </a:xfrm>
        </p:grpSpPr>
        <p:sp>
          <p:nvSpPr>
            <p:cNvPr id="122" name="Google Shape;122;p2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" name="Google Shape;123;p2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24" name="Google Shape;124;p2"/>
          <p:cNvGrpSpPr/>
          <p:nvPr/>
        </p:nvGrpSpPr>
        <p:grpSpPr>
          <a:xfrm>
            <a:off x="1311085" y="6281461"/>
            <a:ext cx="3900335" cy="576550"/>
            <a:chOff x="1439710" y="6217176"/>
            <a:chExt cx="4333706" cy="640824"/>
          </a:xfrm>
        </p:grpSpPr>
        <p:sp>
          <p:nvSpPr>
            <p:cNvPr id="125" name="Google Shape;125;p2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" name="Google Shape;128;p2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29" name="Google Shape;129;p2"/>
          <p:cNvGrpSpPr/>
          <p:nvPr/>
        </p:nvGrpSpPr>
        <p:grpSpPr>
          <a:xfrm>
            <a:off x="9326362" y="4819531"/>
            <a:ext cx="835103" cy="834825"/>
            <a:chOff x="8878102" y="4612385"/>
            <a:chExt cx="927892" cy="927892"/>
          </a:xfrm>
        </p:grpSpPr>
        <p:sp>
          <p:nvSpPr>
            <p:cNvPr id="130" name="Google Shape;130;p2"/>
            <p:cNvSpPr/>
            <p:nvPr/>
          </p:nvSpPr>
          <p:spPr>
            <a:xfrm>
              <a:off x="8878102" y="4612385"/>
              <a:ext cx="927892" cy="927892"/>
            </a:xfrm>
            <a:custGeom>
              <a:rect b="b" l="l" r="r" t="t"/>
              <a:pathLst>
                <a:path extrusionOk="0" h="474019" w="474019">
                  <a:moveTo>
                    <a:pt x="0" y="237010"/>
                  </a:moveTo>
                  <a:cubicBezTo>
                    <a:pt x="0" y="106114"/>
                    <a:pt x="106113" y="0"/>
                    <a:pt x="237010" y="0"/>
                  </a:cubicBezTo>
                  <a:cubicBezTo>
                    <a:pt x="367906" y="0"/>
                    <a:pt x="474019" y="106114"/>
                    <a:pt x="474019" y="237010"/>
                  </a:cubicBezTo>
                  <a:cubicBezTo>
                    <a:pt x="474019" y="367906"/>
                    <a:pt x="367906" y="474019"/>
                    <a:pt x="237010" y="474019"/>
                  </a:cubicBezTo>
                  <a:cubicBezTo>
                    <a:pt x="106113" y="474019"/>
                    <a:pt x="0" y="367906"/>
                    <a:pt x="0" y="23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2"/>
            <p:cNvPicPr preferRelativeResize="0"/>
            <p:nvPr/>
          </p:nvPicPr>
          <p:blipFill rotWithShape="1">
            <a:blip r:embed="rId2">
              <a:alphaModFix amt="20000"/>
            </a:blip>
            <a:srcRect b="72770" l="67169" r="19367" t="19635"/>
            <a:stretch/>
          </p:blipFill>
          <p:spPr>
            <a:xfrm rot="5400000">
              <a:off x="8878102" y="4612385"/>
              <a:ext cx="927892" cy="927892"/>
            </a:xfrm>
            <a:custGeom>
              <a:rect b="b" l="l" r="r" t="t"/>
              <a:pathLst>
                <a:path extrusionOk="0" h="927892" w="927892">
                  <a:moveTo>
                    <a:pt x="0" y="463945"/>
                  </a:moveTo>
                  <a:cubicBezTo>
                    <a:pt x="0" y="207716"/>
                    <a:pt x="207718" y="0"/>
                    <a:pt x="463947" y="0"/>
                  </a:cubicBezTo>
                  <a:cubicBezTo>
                    <a:pt x="720176" y="0"/>
                    <a:pt x="927892" y="207716"/>
                    <a:pt x="927892" y="463945"/>
                  </a:cubicBezTo>
                  <a:cubicBezTo>
                    <a:pt x="927892" y="720176"/>
                    <a:pt x="720176" y="927892"/>
                    <a:pt x="463947" y="927892"/>
                  </a:cubicBezTo>
                  <a:cubicBezTo>
                    <a:pt x="207718" y="927892"/>
                    <a:pt x="0" y="720176"/>
                    <a:pt x="0" y="463945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32" name="Google Shape;132;p2"/>
          <p:cNvGrpSpPr/>
          <p:nvPr/>
        </p:nvGrpSpPr>
        <p:grpSpPr>
          <a:xfrm>
            <a:off x="11419257" y="1462117"/>
            <a:ext cx="609055" cy="608802"/>
            <a:chOff x="11299596" y="1176502"/>
            <a:chExt cx="676727" cy="676672"/>
          </a:xfrm>
        </p:grpSpPr>
        <p:sp>
          <p:nvSpPr>
            <p:cNvPr id="133" name="Google Shape;133;p2"/>
            <p:cNvSpPr/>
            <p:nvPr/>
          </p:nvSpPr>
          <p:spPr>
            <a:xfrm>
              <a:off x="11299596" y="1176502"/>
              <a:ext cx="676725" cy="676671"/>
            </a:xfrm>
            <a:custGeom>
              <a:rect b="b" l="l" r="r" t="t"/>
              <a:pathLst>
                <a:path extrusionOk="0" h="345681" w="345709">
                  <a:moveTo>
                    <a:pt x="0" y="172839"/>
                  </a:moveTo>
                  <a:cubicBezTo>
                    <a:pt x="0" y="77384"/>
                    <a:pt x="77400" y="0"/>
                    <a:pt x="172855" y="0"/>
                  </a:cubicBezTo>
                  <a:cubicBezTo>
                    <a:pt x="268310" y="0"/>
                    <a:pt x="345710" y="77384"/>
                    <a:pt x="345710" y="172839"/>
                  </a:cubicBezTo>
                  <a:cubicBezTo>
                    <a:pt x="345710" y="268298"/>
                    <a:pt x="268310" y="345681"/>
                    <a:pt x="172855" y="345681"/>
                  </a:cubicBezTo>
                  <a:cubicBezTo>
                    <a:pt x="77400" y="345681"/>
                    <a:pt x="0" y="268298"/>
                    <a:pt x="0" y="1728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" name="Google Shape;134;p2"/>
            <p:cNvPicPr preferRelativeResize="0"/>
            <p:nvPr/>
          </p:nvPicPr>
          <p:blipFill rotWithShape="1">
            <a:blip r:embed="rId2">
              <a:alphaModFix amt="20000"/>
            </a:blip>
            <a:srcRect b="92590" l="17318" r="72863" t="1871"/>
            <a:stretch/>
          </p:blipFill>
          <p:spPr>
            <a:xfrm rot="5400000">
              <a:off x="11299624" y="1176475"/>
              <a:ext cx="676671" cy="676727"/>
            </a:xfrm>
            <a:custGeom>
              <a:rect b="b" l="l" r="r" t="t"/>
              <a:pathLst>
                <a:path extrusionOk="0" h="676727" w="676671">
                  <a:moveTo>
                    <a:pt x="0" y="338364"/>
                  </a:moveTo>
                  <a:cubicBezTo>
                    <a:pt x="0" y="151510"/>
                    <a:pt x="151479" y="0"/>
                    <a:pt x="338333" y="0"/>
                  </a:cubicBezTo>
                  <a:cubicBezTo>
                    <a:pt x="525194" y="0"/>
                    <a:pt x="676671" y="151510"/>
                    <a:pt x="676671" y="338364"/>
                  </a:cubicBezTo>
                  <a:cubicBezTo>
                    <a:pt x="676671" y="525217"/>
                    <a:pt x="525194" y="676727"/>
                    <a:pt x="338333" y="676727"/>
                  </a:cubicBezTo>
                  <a:cubicBezTo>
                    <a:pt x="151479" y="676727"/>
                    <a:pt x="0" y="525217"/>
                    <a:pt x="0" y="33836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35" name="Google Shape;135;p2"/>
          <p:cNvGrpSpPr/>
          <p:nvPr/>
        </p:nvGrpSpPr>
        <p:grpSpPr>
          <a:xfrm>
            <a:off x="10730833" y="4719346"/>
            <a:ext cx="2330813" cy="2120564"/>
            <a:chOff x="10438625" y="4501032"/>
            <a:chExt cx="2589792" cy="2356968"/>
          </a:xfrm>
        </p:grpSpPr>
        <p:sp>
          <p:nvSpPr>
            <p:cNvPr id="136" name="Google Shape;136;p2"/>
            <p:cNvSpPr/>
            <p:nvPr/>
          </p:nvSpPr>
          <p:spPr>
            <a:xfrm>
              <a:off x="10438629" y="4501032"/>
              <a:ext cx="2589788" cy="2356967"/>
            </a:xfrm>
            <a:custGeom>
              <a:rect b="b" l="l" r="r" t="t"/>
              <a:pathLst>
                <a:path extrusionOk="0" h="1204070" w="1323008">
                  <a:moveTo>
                    <a:pt x="661504" y="0"/>
                  </a:moveTo>
                  <a:cubicBezTo>
                    <a:pt x="296201" y="0"/>
                    <a:pt x="0" y="296173"/>
                    <a:pt x="0" y="661492"/>
                  </a:cubicBezTo>
                  <a:lnTo>
                    <a:pt x="0" y="1204070"/>
                  </a:lnTo>
                  <a:lnTo>
                    <a:pt x="335873" y="1204070"/>
                  </a:lnTo>
                  <a:lnTo>
                    <a:pt x="335873" y="673126"/>
                  </a:lnTo>
                  <a:cubicBezTo>
                    <a:pt x="335873" y="488074"/>
                    <a:pt x="485816" y="338018"/>
                    <a:pt x="670856" y="338018"/>
                  </a:cubicBezTo>
                  <a:cubicBezTo>
                    <a:pt x="855936" y="338018"/>
                    <a:pt x="1005959" y="488074"/>
                    <a:pt x="1005959" y="673126"/>
                  </a:cubicBezTo>
                  <a:lnTo>
                    <a:pt x="1005959" y="1204070"/>
                  </a:lnTo>
                  <a:lnTo>
                    <a:pt x="1323009" y="1204070"/>
                  </a:lnTo>
                  <a:lnTo>
                    <a:pt x="1323009" y="661492"/>
                  </a:lnTo>
                  <a:cubicBezTo>
                    <a:pt x="1323009" y="296173"/>
                    <a:pt x="1026807" y="0"/>
                    <a:pt x="661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"/>
            <p:cNvPicPr preferRelativeResize="0"/>
            <p:nvPr/>
          </p:nvPicPr>
          <p:blipFill rotWithShape="1">
            <a:blip r:embed="rId2">
              <a:alphaModFix amt="20000"/>
            </a:blip>
            <a:srcRect b="37896" l="51255" r="14547" t="40908"/>
            <a:stretch/>
          </p:blipFill>
          <p:spPr>
            <a:xfrm rot="5400000">
              <a:off x="10555036" y="4384620"/>
              <a:ext cx="2356967" cy="2589790"/>
            </a:xfrm>
            <a:custGeom>
              <a:rect b="b" l="l" r="r" t="t"/>
              <a:pathLst>
                <a:path extrusionOk="0" h="2589790" w="2356967">
                  <a:moveTo>
                    <a:pt x="0" y="1294896"/>
                  </a:moveTo>
                  <a:cubicBezTo>
                    <a:pt x="0" y="579816"/>
                    <a:pt x="579759" y="0"/>
                    <a:pt x="1294871" y="0"/>
                  </a:cubicBezTo>
                  <a:lnTo>
                    <a:pt x="2356967" y="0"/>
                  </a:lnTo>
                  <a:lnTo>
                    <a:pt x="2356967" y="620626"/>
                  </a:lnTo>
                  <a:lnTo>
                    <a:pt x="1317644" y="620626"/>
                  </a:lnTo>
                  <a:cubicBezTo>
                    <a:pt x="955405" y="620626"/>
                    <a:pt x="661670" y="914296"/>
                    <a:pt x="661670" y="1276590"/>
                  </a:cubicBezTo>
                  <a:cubicBezTo>
                    <a:pt x="661670" y="1638805"/>
                    <a:pt x="955405" y="1932318"/>
                    <a:pt x="1317644" y="1932318"/>
                  </a:cubicBezTo>
                  <a:lnTo>
                    <a:pt x="2356967" y="1932318"/>
                  </a:lnTo>
                  <a:lnTo>
                    <a:pt x="2356967" y="2589790"/>
                  </a:lnTo>
                  <a:lnTo>
                    <a:pt x="1294871" y="2589790"/>
                  </a:lnTo>
                  <a:cubicBezTo>
                    <a:pt x="579759" y="2589790"/>
                    <a:pt x="0" y="2009977"/>
                    <a:pt x="0" y="1294896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38" name="Google Shape;138;p2"/>
          <p:cNvGrpSpPr/>
          <p:nvPr/>
        </p:nvGrpSpPr>
        <p:grpSpPr>
          <a:xfrm>
            <a:off x="10563015" y="2694399"/>
            <a:ext cx="1547029" cy="335088"/>
            <a:chOff x="10252161" y="2250341"/>
            <a:chExt cx="1718921" cy="372445"/>
          </a:xfrm>
        </p:grpSpPr>
        <p:grpSp>
          <p:nvGrpSpPr>
            <p:cNvPr id="139" name="Google Shape;139;p2"/>
            <p:cNvGrpSpPr/>
            <p:nvPr/>
          </p:nvGrpSpPr>
          <p:grpSpPr>
            <a:xfrm>
              <a:off x="10252161" y="2250341"/>
              <a:ext cx="1718919" cy="372444"/>
              <a:chOff x="5847152" y="1719922"/>
              <a:chExt cx="878928" cy="19044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5847152" y="1719922"/>
                <a:ext cx="231188" cy="190440"/>
              </a:xfrm>
              <a:custGeom>
                <a:rect b="b" l="l" r="r" t="t"/>
                <a:pathLst>
                  <a:path extrusionOk="0" h="190440" w="231188">
                    <a:moveTo>
                      <a:pt x="128447" y="0"/>
                    </a:moveTo>
                    <a:lnTo>
                      <a:pt x="231188" y="0"/>
                    </a:lnTo>
                    <a:lnTo>
                      <a:pt x="102782" y="190440"/>
                    </a:lnTo>
                    <a:lnTo>
                      <a:pt x="0" y="190440"/>
                    </a:lnTo>
                    <a:lnTo>
                      <a:pt x="128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063038" y="1719922"/>
                <a:ext cx="231228" cy="190440"/>
              </a:xfrm>
              <a:custGeom>
                <a:rect b="b" l="l" r="r" t="t"/>
                <a:pathLst>
                  <a:path extrusionOk="0" h="190440" w="231228">
                    <a:moveTo>
                      <a:pt x="128447" y="0"/>
                    </a:moveTo>
                    <a:lnTo>
                      <a:pt x="231229" y="0"/>
                    </a:lnTo>
                    <a:lnTo>
                      <a:pt x="102782" y="190440"/>
                    </a:lnTo>
                    <a:lnTo>
                      <a:pt x="0" y="190440"/>
                    </a:lnTo>
                    <a:lnTo>
                      <a:pt x="128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6278965" y="1719922"/>
                <a:ext cx="231188" cy="190440"/>
              </a:xfrm>
              <a:custGeom>
                <a:rect b="b" l="l" r="r" t="t"/>
                <a:pathLst>
                  <a:path extrusionOk="0" h="190440" w="231188">
                    <a:moveTo>
                      <a:pt x="128447" y="0"/>
                    </a:moveTo>
                    <a:lnTo>
                      <a:pt x="231188" y="0"/>
                    </a:lnTo>
                    <a:lnTo>
                      <a:pt x="102782" y="190440"/>
                    </a:lnTo>
                    <a:lnTo>
                      <a:pt x="0" y="190440"/>
                    </a:lnTo>
                    <a:lnTo>
                      <a:pt x="128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6494852" y="1719922"/>
                <a:ext cx="231228" cy="190440"/>
              </a:xfrm>
              <a:custGeom>
                <a:rect b="b" l="l" r="r" t="t"/>
                <a:pathLst>
                  <a:path extrusionOk="0" h="190440" w="231228">
                    <a:moveTo>
                      <a:pt x="128447" y="0"/>
                    </a:moveTo>
                    <a:lnTo>
                      <a:pt x="231229" y="0"/>
                    </a:lnTo>
                    <a:lnTo>
                      <a:pt x="102782" y="190440"/>
                    </a:lnTo>
                    <a:lnTo>
                      <a:pt x="0" y="190440"/>
                    </a:lnTo>
                    <a:lnTo>
                      <a:pt x="128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4" name="Google Shape;144;p2"/>
            <p:cNvPicPr preferRelativeResize="0"/>
            <p:nvPr/>
          </p:nvPicPr>
          <p:blipFill rotWithShape="1">
            <a:blip r:embed="rId2">
              <a:alphaModFix amt="20000"/>
            </a:blip>
            <a:srcRect b="84017" l="32899" r="61696" t="1914"/>
            <a:stretch/>
          </p:blipFill>
          <p:spPr>
            <a:xfrm rot="5400000">
              <a:off x="10925399" y="1577103"/>
              <a:ext cx="372444" cy="1718921"/>
            </a:xfrm>
            <a:custGeom>
              <a:rect b="b" l="l" r="r" t="t"/>
              <a:pathLst>
                <a:path extrusionOk="0" h="1718921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04"/>
                  </a:lnTo>
                  <a:lnTo>
                    <a:pt x="372444" y="452214"/>
                  </a:lnTo>
                  <a:close/>
                  <a:moveTo>
                    <a:pt x="0" y="623221"/>
                  </a:moveTo>
                  <a:lnTo>
                    <a:pt x="0" y="422291"/>
                  </a:lnTo>
                  <a:lnTo>
                    <a:pt x="372444" y="673414"/>
                  </a:lnTo>
                  <a:lnTo>
                    <a:pt x="372444" y="874425"/>
                  </a:lnTo>
                  <a:close/>
                  <a:moveTo>
                    <a:pt x="0" y="1045510"/>
                  </a:moveTo>
                  <a:lnTo>
                    <a:pt x="0" y="844499"/>
                  </a:lnTo>
                  <a:lnTo>
                    <a:pt x="372444" y="1095703"/>
                  </a:lnTo>
                  <a:lnTo>
                    <a:pt x="372444" y="1296713"/>
                  </a:lnTo>
                  <a:close/>
                  <a:moveTo>
                    <a:pt x="0" y="1467717"/>
                  </a:moveTo>
                  <a:lnTo>
                    <a:pt x="0" y="1266787"/>
                  </a:lnTo>
                  <a:lnTo>
                    <a:pt x="372444" y="1517910"/>
                  </a:lnTo>
                  <a:lnTo>
                    <a:pt x="372444" y="1718921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45" name="Google Shape;145;p2"/>
          <p:cNvGrpSpPr/>
          <p:nvPr/>
        </p:nvGrpSpPr>
        <p:grpSpPr>
          <a:xfrm>
            <a:off x="8806343" y="6151856"/>
            <a:ext cx="1547036" cy="335088"/>
            <a:chOff x="8300303" y="6093240"/>
            <a:chExt cx="1718929" cy="372445"/>
          </a:xfrm>
        </p:grpSpPr>
        <p:grpSp>
          <p:nvGrpSpPr>
            <p:cNvPr id="146" name="Google Shape;146;p2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147" name="Google Shape;147;p2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1" name="Google Shape;151;p2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52" name="Google Shape;152;p2"/>
          <p:cNvGrpSpPr/>
          <p:nvPr/>
        </p:nvGrpSpPr>
        <p:grpSpPr>
          <a:xfrm>
            <a:off x="3208422" y="-159783"/>
            <a:ext cx="1470261" cy="1469992"/>
            <a:chOff x="3519724" y="-159776"/>
            <a:chExt cx="1633623" cy="1633869"/>
          </a:xfrm>
        </p:grpSpPr>
        <p:sp>
          <p:nvSpPr>
            <p:cNvPr id="153" name="Google Shape;153;p2"/>
            <p:cNvSpPr/>
            <p:nvPr/>
          </p:nvSpPr>
          <p:spPr>
            <a:xfrm>
              <a:off x="3519724" y="-159776"/>
              <a:ext cx="1633622" cy="1633867"/>
            </a:xfrm>
            <a:custGeom>
              <a:rect b="b" l="l" r="r" t="t"/>
              <a:pathLst>
                <a:path extrusionOk="0" h="834670" w="834545">
                  <a:moveTo>
                    <a:pt x="417208" y="0"/>
                  </a:moveTo>
                  <a:cubicBezTo>
                    <a:pt x="186752" y="0"/>
                    <a:pt x="0" y="186874"/>
                    <a:pt x="0" y="417333"/>
                  </a:cubicBezTo>
                  <a:cubicBezTo>
                    <a:pt x="0" y="647793"/>
                    <a:pt x="186752" y="834671"/>
                    <a:pt x="417208" y="834671"/>
                  </a:cubicBezTo>
                  <a:cubicBezTo>
                    <a:pt x="647668" y="834671"/>
                    <a:pt x="834545" y="647793"/>
                    <a:pt x="834545" y="417333"/>
                  </a:cubicBezTo>
                  <a:cubicBezTo>
                    <a:pt x="834545" y="186874"/>
                    <a:pt x="647668" y="0"/>
                    <a:pt x="417208" y="0"/>
                  </a:cubicBezTo>
                  <a:close/>
                  <a:moveTo>
                    <a:pt x="417208" y="211515"/>
                  </a:moveTo>
                  <a:cubicBezTo>
                    <a:pt x="530871" y="211515"/>
                    <a:pt x="623031" y="303674"/>
                    <a:pt x="623031" y="417333"/>
                  </a:cubicBezTo>
                  <a:cubicBezTo>
                    <a:pt x="623031" y="530997"/>
                    <a:pt x="530871" y="623156"/>
                    <a:pt x="417208" y="623156"/>
                  </a:cubicBezTo>
                  <a:cubicBezTo>
                    <a:pt x="303549" y="623156"/>
                    <a:pt x="211389" y="530997"/>
                    <a:pt x="211389" y="417333"/>
                  </a:cubicBezTo>
                  <a:cubicBezTo>
                    <a:pt x="211389" y="303674"/>
                    <a:pt x="303549" y="211515"/>
                    <a:pt x="417208" y="211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" name="Google Shape;154;p2"/>
            <p:cNvPicPr preferRelativeResize="0"/>
            <p:nvPr/>
          </p:nvPicPr>
          <p:blipFill rotWithShape="1">
            <a:blip r:embed="rId2">
              <a:alphaModFix amt="20000"/>
            </a:blip>
            <a:srcRect b="29021" l="0" r="76435" t="57607"/>
            <a:stretch/>
          </p:blipFill>
          <p:spPr>
            <a:xfrm rot="5400000">
              <a:off x="3524425" y="-154828"/>
              <a:ext cx="1624221" cy="1633622"/>
            </a:xfrm>
            <a:custGeom>
              <a:rect b="b" l="l" r="r" t="t"/>
              <a:pathLst>
                <a:path extrusionOk="0" h="1633622" w="1624221">
                  <a:moveTo>
                    <a:pt x="404393" y="816937"/>
                  </a:moveTo>
                  <a:cubicBezTo>
                    <a:pt x="404393" y="1039425"/>
                    <a:pt x="584794" y="1219828"/>
                    <a:pt x="807282" y="1219828"/>
                  </a:cubicBezTo>
                  <a:cubicBezTo>
                    <a:pt x="1029779" y="1219828"/>
                    <a:pt x="1210180" y="1039425"/>
                    <a:pt x="1210180" y="816937"/>
                  </a:cubicBezTo>
                  <a:cubicBezTo>
                    <a:pt x="1210180" y="594442"/>
                    <a:pt x="1029779" y="414039"/>
                    <a:pt x="807282" y="414039"/>
                  </a:cubicBezTo>
                  <a:cubicBezTo>
                    <a:pt x="584794" y="414039"/>
                    <a:pt x="404393" y="594442"/>
                    <a:pt x="404393" y="816937"/>
                  </a:cubicBezTo>
                  <a:close/>
                  <a:moveTo>
                    <a:pt x="0" y="936017"/>
                  </a:moveTo>
                  <a:lnTo>
                    <a:pt x="0" y="697849"/>
                  </a:lnTo>
                  <a:lnTo>
                    <a:pt x="6951" y="652312"/>
                  </a:lnTo>
                  <a:cubicBezTo>
                    <a:pt x="83137" y="280075"/>
                    <a:pt x="412549" y="0"/>
                    <a:pt x="807282" y="0"/>
                  </a:cubicBezTo>
                  <a:cubicBezTo>
                    <a:pt x="1258407" y="0"/>
                    <a:pt x="1624221" y="365812"/>
                    <a:pt x="1624221" y="816937"/>
                  </a:cubicBezTo>
                  <a:cubicBezTo>
                    <a:pt x="1624221" y="1268055"/>
                    <a:pt x="1258407" y="1633622"/>
                    <a:pt x="807282" y="1633622"/>
                  </a:cubicBezTo>
                  <a:cubicBezTo>
                    <a:pt x="412548" y="1633622"/>
                    <a:pt x="83137" y="1353735"/>
                    <a:pt x="6951" y="981549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AND_TWO_COLUMNS_1_1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11"/>
          <p:cNvGrpSpPr/>
          <p:nvPr/>
        </p:nvGrpSpPr>
        <p:grpSpPr>
          <a:xfrm>
            <a:off x="10009206" y="189715"/>
            <a:ext cx="2026882" cy="2001020"/>
            <a:chOff x="3161217" y="1970080"/>
            <a:chExt cx="1395636" cy="1377828"/>
          </a:xfrm>
        </p:grpSpPr>
        <p:sp>
          <p:nvSpPr>
            <p:cNvPr id="851" name="Google Shape;851;p11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0" name="Google Shape;900;p11"/>
          <p:cNvGrpSpPr/>
          <p:nvPr/>
        </p:nvGrpSpPr>
        <p:grpSpPr>
          <a:xfrm>
            <a:off x="9370003" y="6485565"/>
            <a:ext cx="1718929" cy="372445"/>
            <a:chOff x="8300303" y="6093240"/>
            <a:chExt cx="1718929" cy="372445"/>
          </a:xfrm>
        </p:grpSpPr>
        <p:grpSp>
          <p:nvGrpSpPr>
            <p:cNvPr id="901" name="Google Shape;901;p11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902" name="Google Shape;902;p11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11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11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11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06" name="Google Shape;906;p11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907" name="Google Shape;907;p11"/>
          <p:cNvGrpSpPr/>
          <p:nvPr/>
        </p:nvGrpSpPr>
        <p:grpSpPr>
          <a:xfrm>
            <a:off x="415610" y="6388862"/>
            <a:ext cx="3193508" cy="469147"/>
            <a:chOff x="1439710" y="6217176"/>
            <a:chExt cx="4333706" cy="640824"/>
          </a:xfrm>
        </p:grpSpPr>
        <p:sp>
          <p:nvSpPr>
            <p:cNvPr id="908" name="Google Shape;908;p11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1" name="Google Shape;911;p11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912" name="Google Shape;912;p11"/>
          <p:cNvSpPr txBox="1"/>
          <p:nvPr>
            <p:ph type="title"/>
          </p:nvPr>
        </p:nvSpPr>
        <p:spPr>
          <a:xfrm>
            <a:off x="507750" y="396150"/>
            <a:ext cx="11176500" cy="98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913" name="Google Shape;913;p11"/>
          <p:cNvSpPr txBox="1"/>
          <p:nvPr>
            <p:ph idx="1" type="body"/>
          </p:nvPr>
        </p:nvSpPr>
        <p:spPr>
          <a:xfrm>
            <a:off x="507750" y="4810703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14" name="Google Shape;914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5" name="Google Shape;915;p11"/>
          <p:cNvSpPr txBox="1"/>
          <p:nvPr>
            <p:ph idx="2" type="subTitle"/>
          </p:nvPr>
        </p:nvSpPr>
        <p:spPr>
          <a:xfrm>
            <a:off x="583950" y="2088750"/>
            <a:ext cx="2113500" cy="6153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6" name="Google Shape;916;p11"/>
          <p:cNvSpPr txBox="1"/>
          <p:nvPr>
            <p:ph idx="3" type="body"/>
          </p:nvPr>
        </p:nvSpPr>
        <p:spPr>
          <a:xfrm>
            <a:off x="2757261" y="4810701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17" name="Google Shape;917;p11"/>
          <p:cNvSpPr txBox="1"/>
          <p:nvPr>
            <p:ph idx="4" type="subTitle"/>
          </p:nvPr>
        </p:nvSpPr>
        <p:spPr>
          <a:xfrm>
            <a:off x="2849738" y="2088750"/>
            <a:ext cx="2113500" cy="6153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8" name="Google Shape;918;p11"/>
          <p:cNvSpPr txBox="1"/>
          <p:nvPr>
            <p:ph idx="5" type="body"/>
          </p:nvPr>
        </p:nvSpPr>
        <p:spPr>
          <a:xfrm>
            <a:off x="5006772" y="4810717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19" name="Google Shape;919;p11"/>
          <p:cNvSpPr txBox="1"/>
          <p:nvPr>
            <p:ph idx="6" type="subTitle"/>
          </p:nvPr>
        </p:nvSpPr>
        <p:spPr>
          <a:xfrm>
            <a:off x="5115526" y="2088750"/>
            <a:ext cx="2113500" cy="6153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0" name="Google Shape;920;p11"/>
          <p:cNvSpPr txBox="1"/>
          <p:nvPr>
            <p:ph idx="7" type="body"/>
          </p:nvPr>
        </p:nvSpPr>
        <p:spPr>
          <a:xfrm>
            <a:off x="7256283" y="4810725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21" name="Google Shape;921;p11"/>
          <p:cNvSpPr txBox="1"/>
          <p:nvPr>
            <p:ph idx="8" type="subTitle"/>
          </p:nvPr>
        </p:nvSpPr>
        <p:spPr>
          <a:xfrm>
            <a:off x="7381313" y="2088775"/>
            <a:ext cx="2113500" cy="6153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2" name="Google Shape;922;p11"/>
          <p:cNvSpPr txBox="1"/>
          <p:nvPr>
            <p:ph idx="9" type="body"/>
          </p:nvPr>
        </p:nvSpPr>
        <p:spPr>
          <a:xfrm>
            <a:off x="9505794" y="4810691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23" name="Google Shape;923;p11"/>
          <p:cNvSpPr txBox="1"/>
          <p:nvPr>
            <p:ph idx="13" type="subTitle"/>
          </p:nvPr>
        </p:nvSpPr>
        <p:spPr>
          <a:xfrm>
            <a:off x="9647101" y="2088750"/>
            <a:ext cx="2113500" cy="6153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4" name="Google Shape;924;p11"/>
          <p:cNvSpPr txBox="1"/>
          <p:nvPr>
            <p:ph idx="14" type="subTitle"/>
          </p:nvPr>
        </p:nvSpPr>
        <p:spPr>
          <a:xfrm>
            <a:off x="507750" y="4356213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5" name="Google Shape;925;p11"/>
          <p:cNvSpPr txBox="1"/>
          <p:nvPr>
            <p:ph idx="15" type="subTitle"/>
          </p:nvPr>
        </p:nvSpPr>
        <p:spPr>
          <a:xfrm>
            <a:off x="2757261" y="4356200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6" name="Google Shape;926;p11"/>
          <p:cNvSpPr txBox="1"/>
          <p:nvPr>
            <p:ph idx="16" type="subTitle"/>
          </p:nvPr>
        </p:nvSpPr>
        <p:spPr>
          <a:xfrm>
            <a:off x="5006771" y="4356213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7" name="Google Shape;927;p11"/>
          <p:cNvSpPr txBox="1"/>
          <p:nvPr>
            <p:ph idx="17" type="subTitle"/>
          </p:nvPr>
        </p:nvSpPr>
        <p:spPr>
          <a:xfrm>
            <a:off x="7256282" y="4356200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8" name="Google Shape;928;p11"/>
          <p:cNvSpPr txBox="1"/>
          <p:nvPr>
            <p:ph idx="18" type="subTitle"/>
          </p:nvPr>
        </p:nvSpPr>
        <p:spPr>
          <a:xfrm>
            <a:off x="9505793" y="4356188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12"/>
          <p:cNvGrpSpPr/>
          <p:nvPr/>
        </p:nvGrpSpPr>
        <p:grpSpPr>
          <a:xfrm>
            <a:off x="255606" y="189715"/>
            <a:ext cx="2026882" cy="2001020"/>
            <a:chOff x="3161217" y="1970080"/>
            <a:chExt cx="1395636" cy="1377828"/>
          </a:xfrm>
        </p:grpSpPr>
        <p:sp>
          <p:nvSpPr>
            <p:cNvPr id="931" name="Google Shape;931;p12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2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2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2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2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2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2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2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2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2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2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2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2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2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2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2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2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2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2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2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2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2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2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2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2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2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2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2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2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2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2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2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2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2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2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2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2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2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2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2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2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2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2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2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2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2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2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2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2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0" name="Google Shape;980;p12"/>
          <p:cNvSpPr txBox="1"/>
          <p:nvPr>
            <p:ph type="title"/>
          </p:nvPr>
        </p:nvSpPr>
        <p:spPr>
          <a:xfrm>
            <a:off x="415600" y="396150"/>
            <a:ext cx="11360700" cy="96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981" name="Google Shape;981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82" name="Google Shape;982;p12"/>
          <p:cNvGrpSpPr/>
          <p:nvPr/>
        </p:nvGrpSpPr>
        <p:grpSpPr>
          <a:xfrm flipH="1" rot="5400000">
            <a:off x="11168643" y="3034213"/>
            <a:ext cx="1372723" cy="674014"/>
            <a:chOff x="7673633" y="189975"/>
            <a:chExt cx="1525417" cy="750572"/>
          </a:xfrm>
        </p:grpSpPr>
        <p:sp>
          <p:nvSpPr>
            <p:cNvPr id="983" name="Google Shape;983;p12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4" name="Google Shape;984;p12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985" name="Google Shape;985;p12"/>
          <p:cNvGrpSpPr/>
          <p:nvPr/>
        </p:nvGrpSpPr>
        <p:grpSpPr>
          <a:xfrm>
            <a:off x="9370003" y="6485565"/>
            <a:ext cx="1718929" cy="372445"/>
            <a:chOff x="8300303" y="6093240"/>
            <a:chExt cx="1718929" cy="372445"/>
          </a:xfrm>
        </p:grpSpPr>
        <p:grpSp>
          <p:nvGrpSpPr>
            <p:cNvPr id="986" name="Google Shape;986;p12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987" name="Google Shape;987;p12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12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12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12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91" name="Google Shape;991;p12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992" name="Google Shape;992;p12"/>
          <p:cNvGrpSpPr/>
          <p:nvPr/>
        </p:nvGrpSpPr>
        <p:grpSpPr>
          <a:xfrm rot="-5400000">
            <a:off x="-349353" y="4559463"/>
            <a:ext cx="1372723" cy="674014"/>
            <a:chOff x="7673633" y="189975"/>
            <a:chExt cx="1525417" cy="750572"/>
          </a:xfrm>
        </p:grpSpPr>
        <p:sp>
          <p:nvSpPr>
            <p:cNvPr id="993" name="Google Shape;993;p12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2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995" name="Google Shape;995;p12"/>
          <p:cNvGrpSpPr/>
          <p:nvPr/>
        </p:nvGrpSpPr>
        <p:grpSpPr>
          <a:xfrm>
            <a:off x="415610" y="6388862"/>
            <a:ext cx="3193508" cy="469147"/>
            <a:chOff x="1439710" y="6217176"/>
            <a:chExt cx="4333706" cy="640824"/>
          </a:xfrm>
        </p:grpSpPr>
        <p:sp>
          <p:nvSpPr>
            <p:cNvPr id="996" name="Google Shape;996;p12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2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2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9" name="Google Shape;999;p12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oogle Shape;1001;p13"/>
          <p:cNvGrpSpPr/>
          <p:nvPr/>
        </p:nvGrpSpPr>
        <p:grpSpPr>
          <a:xfrm>
            <a:off x="7184268" y="622525"/>
            <a:ext cx="4415757" cy="6252633"/>
            <a:chOff x="7184268" y="622525"/>
            <a:chExt cx="4415757" cy="6252633"/>
          </a:xfrm>
        </p:grpSpPr>
        <p:sp>
          <p:nvSpPr>
            <p:cNvPr id="1002" name="Google Shape;1002;p13"/>
            <p:cNvSpPr/>
            <p:nvPr/>
          </p:nvSpPr>
          <p:spPr>
            <a:xfrm>
              <a:off x="7187025" y="622525"/>
              <a:ext cx="4413000" cy="623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003" name="Google Shape;1003;p13"/>
            <p:cNvPicPr preferRelativeResize="0"/>
            <p:nvPr/>
          </p:nvPicPr>
          <p:blipFill rotWithShape="1">
            <a:blip r:embed="rId2">
              <a:alphaModFix amt="20000"/>
            </a:blip>
            <a:srcRect b="65796" l="8501" r="41722" t="11512"/>
            <a:stretch/>
          </p:blipFill>
          <p:spPr>
            <a:xfrm rot="5400000">
              <a:off x="6261930" y="1544863"/>
              <a:ext cx="6252633" cy="4407957"/>
            </a:xfrm>
            <a:custGeom>
              <a:rect b="b" l="l" r="r" t="t"/>
              <a:pathLst>
                <a:path extrusionOk="0" h="2772300" w="3430800">
                  <a:moveTo>
                    <a:pt x="0" y="2772300"/>
                  </a:moveTo>
                  <a:lnTo>
                    <a:pt x="0" y="0"/>
                  </a:lnTo>
                  <a:lnTo>
                    <a:pt x="3430800" y="0"/>
                  </a:lnTo>
                  <a:lnTo>
                    <a:pt x="3430800" y="27723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004" name="Google Shape;1004;p13"/>
          <p:cNvSpPr/>
          <p:nvPr>
            <p:ph idx="2" type="pic"/>
          </p:nvPr>
        </p:nvSpPr>
        <p:spPr>
          <a:xfrm>
            <a:off x="7187013" y="637538"/>
            <a:ext cx="4413000" cy="6222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05" name="Google Shape;1005;p13"/>
          <p:cNvGrpSpPr/>
          <p:nvPr/>
        </p:nvGrpSpPr>
        <p:grpSpPr>
          <a:xfrm>
            <a:off x="10497038" y="4733182"/>
            <a:ext cx="2330813" cy="2124806"/>
            <a:chOff x="10438625" y="4501032"/>
            <a:chExt cx="2589792" cy="2356968"/>
          </a:xfrm>
        </p:grpSpPr>
        <p:sp>
          <p:nvSpPr>
            <p:cNvPr id="1006" name="Google Shape;1006;p13"/>
            <p:cNvSpPr/>
            <p:nvPr/>
          </p:nvSpPr>
          <p:spPr>
            <a:xfrm>
              <a:off x="10438629" y="4501032"/>
              <a:ext cx="2589788" cy="2356967"/>
            </a:xfrm>
            <a:custGeom>
              <a:rect b="b" l="l" r="r" t="t"/>
              <a:pathLst>
                <a:path extrusionOk="0" h="1204070" w="1323008">
                  <a:moveTo>
                    <a:pt x="661504" y="0"/>
                  </a:moveTo>
                  <a:cubicBezTo>
                    <a:pt x="296201" y="0"/>
                    <a:pt x="0" y="296173"/>
                    <a:pt x="0" y="661492"/>
                  </a:cubicBezTo>
                  <a:lnTo>
                    <a:pt x="0" y="1204070"/>
                  </a:lnTo>
                  <a:lnTo>
                    <a:pt x="335873" y="1204070"/>
                  </a:lnTo>
                  <a:lnTo>
                    <a:pt x="335873" y="673126"/>
                  </a:lnTo>
                  <a:cubicBezTo>
                    <a:pt x="335873" y="488074"/>
                    <a:pt x="485816" y="338018"/>
                    <a:pt x="670856" y="338018"/>
                  </a:cubicBezTo>
                  <a:cubicBezTo>
                    <a:pt x="855936" y="338018"/>
                    <a:pt x="1005959" y="488074"/>
                    <a:pt x="1005959" y="673126"/>
                  </a:cubicBezTo>
                  <a:lnTo>
                    <a:pt x="1005959" y="1204070"/>
                  </a:lnTo>
                  <a:lnTo>
                    <a:pt x="1323009" y="1204070"/>
                  </a:lnTo>
                  <a:lnTo>
                    <a:pt x="1323009" y="661492"/>
                  </a:lnTo>
                  <a:cubicBezTo>
                    <a:pt x="1323009" y="296173"/>
                    <a:pt x="1026807" y="0"/>
                    <a:pt x="661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7" name="Google Shape;1007;p13"/>
            <p:cNvPicPr preferRelativeResize="0"/>
            <p:nvPr/>
          </p:nvPicPr>
          <p:blipFill rotWithShape="1">
            <a:blip r:embed="rId2">
              <a:alphaModFix amt="20000"/>
            </a:blip>
            <a:srcRect b="37896" l="51255" r="14547" t="40908"/>
            <a:stretch/>
          </p:blipFill>
          <p:spPr>
            <a:xfrm rot="5400000">
              <a:off x="10555036" y="4384620"/>
              <a:ext cx="2356967" cy="2589790"/>
            </a:xfrm>
            <a:custGeom>
              <a:rect b="b" l="l" r="r" t="t"/>
              <a:pathLst>
                <a:path extrusionOk="0" h="2589790" w="2356967">
                  <a:moveTo>
                    <a:pt x="0" y="1294896"/>
                  </a:moveTo>
                  <a:cubicBezTo>
                    <a:pt x="0" y="579816"/>
                    <a:pt x="579759" y="0"/>
                    <a:pt x="1294871" y="0"/>
                  </a:cubicBezTo>
                  <a:lnTo>
                    <a:pt x="2356967" y="0"/>
                  </a:lnTo>
                  <a:lnTo>
                    <a:pt x="2356967" y="620626"/>
                  </a:lnTo>
                  <a:lnTo>
                    <a:pt x="1317644" y="620626"/>
                  </a:lnTo>
                  <a:cubicBezTo>
                    <a:pt x="955405" y="620626"/>
                    <a:pt x="661670" y="914296"/>
                    <a:pt x="661670" y="1276590"/>
                  </a:cubicBezTo>
                  <a:cubicBezTo>
                    <a:pt x="661670" y="1638805"/>
                    <a:pt x="955405" y="1932318"/>
                    <a:pt x="1317644" y="1932318"/>
                  </a:cubicBezTo>
                  <a:lnTo>
                    <a:pt x="2356967" y="1932318"/>
                  </a:lnTo>
                  <a:lnTo>
                    <a:pt x="2356967" y="2589790"/>
                  </a:lnTo>
                  <a:lnTo>
                    <a:pt x="1294871" y="2589790"/>
                  </a:lnTo>
                  <a:cubicBezTo>
                    <a:pt x="579759" y="2589790"/>
                    <a:pt x="0" y="2009977"/>
                    <a:pt x="0" y="1294896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008" name="Google Shape;1008;p13"/>
          <p:cNvGrpSpPr/>
          <p:nvPr/>
        </p:nvGrpSpPr>
        <p:grpSpPr>
          <a:xfrm>
            <a:off x="7673633" y="189971"/>
            <a:ext cx="1372876" cy="674089"/>
            <a:chOff x="7673633" y="189975"/>
            <a:chExt cx="1525417" cy="750572"/>
          </a:xfrm>
        </p:grpSpPr>
        <p:sp>
          <p:nvSpPr>
            <p:cNvPr id="1009" name="Google Shape;1009;p13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0" name="Google Shape;1010;p13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011" name="Google Shape;1011;p13"/>
          <p:cNvGrpSpPr/>
          <p:nvPr/>
        </p:nvGrpSpPr>
        <p:grpSpPr>
          <a:xfrm>
            <a:off x="404758" y="-4"/>
            <a:ext cx="1372876" cy="674089"/>
            <a:chOff x="7673633" y="189975"/>
            <a:chExt cx="1525417" cy="750572"/>
          </a:xfrm>
        </p:grpSpPr>
        <p:sp>
          <p:nvSpPr>
            <p:cNvPr id="1012" name="Google Shape;1012;p13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3" name="Google Shape;1013;p13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014" name="Google Shape;1014;p13"/>
          <p:cNvGrpSpPr/>
          <p:nvPr/>
        </p:nvGrpSpPr>
        <p:grpSpPr>
          <a:xfrm>
            <a:off x="11091627" y="189984"/>
            <a:ext cx="835103" cy="835103"/>
            <a:chOff x="8878102" y="4612385"/>
            <a:chExt cx="927892" cy="927892"/>
          </a:xfrm>
        </p:grpSpPr>
        <p:sp>
          <p:nvSpPr>
            <p:cNvPr id="1015" name="Google Shape;1015;p13"/>
            <p:cNvSpPr/>
            <p:nvPr/>
          </p:nvSpPr>
          <p:spPr>
            <a:xfrm>
              <a:off x="8878102" y="4612385"/>
              <a:ext cx="927892" cy="927892"/>
            </a:xfrm>
            <a:custGeom>
              <a:rect b="b" l="l" r="r" t="t"/>
              <a:pathLst>
                <a:path extrusionOk="0" h="474019" w="474019">
                  <a:moveTo>
                    <a:pt x="0" y="237010"/>
                  </a:moveTo>
                  <a:cubicBezTo>
                    <a:pt x="0" y="106114"/>
                    <a:pt x="106113" y="0"/>
                    <a:pt x="237010" y="0"/>
                  </a:cubicBezTo>
                  <a:cubicBezTo>
                    <a:pt x="367906" y="0"/>
                    <a:pt x="474019" y="106114"/>
                    <a:pt x="474019" y="237010"/>
                  </a:cubicBezTo>
                  <a:cubicBezTo>
                    <a:pt x="474019" y="367906"/>
                    <a:pt x="367906" y="474019"/>
                    <a:pt x="237010" y="474019"/>
                  </a:cubicBezTo>
                  <a:cubicBezTo>
                    <a:pt x="106113" y="474019"/>
                    <a:pt x="0" y="367906"/>
                    <a:pt x="0" y="23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6" name="Google Shape;1016;p13"/>
            <p:cNvPicPr preferRelativeResize="0"/>
            <p:nvPr/>
          </p:nvPicPr>
          <p:blipFill rotWithShape="1">
            <a:blip r:embed="rId2">
              <a:alphaModFix amt="20000"/>
            </a:blip>
            <a:srcRect b="72770" l="67169" r="19367" t="19635"/>
            <a:stretch/>
          </p:blipFill>
          <p:spPr>
            <a:xfrm rot="5400000">
              <a:off x="8878102" y="4612385"/>
              <a:ext cx="927892" cy="927892"/>
            </a:xfrm>
            <a:custGeom>
              <a:rect b="b" l="l" r="r" t="t"/>
              <a:pathLst>
                <a:path extrusionOk="0" h="927892" w="927892">
                  <a:moveTo>
                    <a:pt x="0" y="463945"/>
                  </a:moveTo>
                  <a:cubicBezTo>
                    <a:pt x="0" y="207716"/>
                    <a:pt x="207718" y="0"/>
                    <a:pt x="463947" y="0"/>
                  </a:cubicBezTo>
                  <a:cubicBezTo>
                    <a:pt x="720176" y="0"/>
                    <a:pt x="927892" y="207716"/>
                    <a:pt x="927892" y="463945"/>
                  </a:cubicBezTo>
                  <a:cubicBezTo>
                    <a:pt x="927892" y="720176"/>
                    <a:pt x="720176" y="927892"/>
                    <a:pt x="463947" y="927892"/>
                  </a:cubicBezTo>
                  <a:cubicBezTo>
                    <a:pt x="207718" y="927892"/>
                    <a:pt x="0" y="720176"/>
                    <a:pt x="0" y="463945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017" name="Google Shape;1017;p13"/>
          <p:cNvGrpSpPr/>
          <p:nvPr/>
        </p:nvGrpSpPr>
        <p:grpSpPr>
          <a:xfrm>
            <a:off x="1439710" y="6282015"/>
            <a:ext cx="3900335" cy="575973"/>
            <a:chOff x="1439710" y="6217176"/>
            <a:chExt cx="4333706" cy="640824"/>
          </a:xfrm>
        </p:grpSpPr>
        <p:sp>
          <p:nvSpPr>
            <p:cNvPr id="1018" name="Google Shape;1018;p13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1" name="Google Shape;1021;p13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022" name="Google Shape;1022;p13"/>
          <p:cNvSpPr txBox="1"/>
          <p:nvPr>
            <p:ph type="title"/>
          </p:nvPr>
        </p:nvSpPr>
        <p:spPr>
          <a:xfrm>
            <a:off x="709063" y="1383000"/>
            <a:ext cx="58281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23" name="Google Shape;1023;p13"/>
          <p:cNvSpPr txBox="1"/>
          <p:nvPr>
            <p:ph idx="1" type="body"/>
          </p:nvPr>
        </p:nvSpPr>
        <p:spPr>
          <a:xfrm>
            <a:off x="709063" y="2669150"/>
            <a:ext cx="5828100" cy="23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412750" lvl="1" marL="91440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indent="-412750" lvl="2" marL="137160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indent="-412750" lvl="3" marL="182880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indent="-412750" lvl="4" marL="228600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indent="-412750" lvl="5" marL="274320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indent="-412750" lvl="6" marL="320040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indent="-412750" lvl="7" marL="365760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indent="-412750" lvl="8" marL="411480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/>
        </p:txBody>
      </p:sp>
      <p:sp>
        <p:nvSpPr>
          <p:cNvPr id="1024" name="Google Shape;1024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and image left">
  <p:cSld name="ONE_COLUMN_TEXT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14"/>
          <p:cNvGrpSpPr/>
          <p:nvPr/>
        </p:nvGrpSpPr>
        <p:grpSpPr>
          <a:xfrm>
            <a:off x="4652550" y="1008300"/>
            <a:ext cx="7320635" cy="3836700"/>
            <a:chOff x="0" y="1381925"/>
            <a:chExt cx="9312600" cy="3836700"/>
          </a:xfrm>
        </p:grpSpPr>
        <p:sp>
          <p:nvSpPr>
            <p:cNvPr id="1027" name="Google Shape;1027;p14"/>
            <p:cNvSpPr/>
            <p:nvPr/>
          </p:nvSpPr>
          <p:spPr>
            <a:xfrm>
              <a:off x="0" y="1381925"/>
              <a:ext cx="9312600" cy="383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028" name="Google Shape;1028;p14"/>
            <p:cNvPicPr preferRelativeResize="0"/>
            <p:nvPr/>
          </p:nvPicPr>
          <p:blipFill rotWithShape="1">
            <a:blip r:embed="rId2">
              <a:alphaModFix amt="20000"/>
            </a:blip>
            <a:srcRect b="106" l="20300" r="24035" t="23673"/>
            <a:stretch/>
          </p:blipFill>
          <p:spPr>
            <a:xfrm rot="5400000">
              <a:off x="2737950" y="-1356025"/>
              <a:ext cx="3836700" cy="9312600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029" name="Google Shape;1029;p14"/>
          <p:cNvGrpSpPr/>
          <p:nvPr/>
        </p:nvGrpSpPr>
        <p:grpSpPr>
          <a:xfrm>
            <a:off x="1680261" y="-14"/>
            <a:ext cx="4415757" cy="5189060"/>
            <a:chOff x="7184268" y="622525"/>
            <a:chExt cx="4415757" cy="6252633"/>
          </a:xfrm>
        </p:grpSpPr>
        <p:sp>
          <p:nvSpPr>
            <p:cNvPr id="1030" name="Google Shape;1030;p14"/>
            <p:cNvSpPr/>
            <p:nvPr/>
          </p:nvSpPr>
          <p:spPr>
            <a:xfrm>
              <a:off x="7187025" y="622525"/>
              <a:ext cx="4413000" cy="623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031" name="Google Shape;1031;p14"/>
            <p:cNvPicPr preferRelativeResize="0"/>
            <p:nvPr/>
          </p:nvPicPr>
          <p:blipFill rotWithShape="1">
            <a:blip r:embed="rId2">
              <a:alphaModFix amt="20000"/>
            </a:blip>
            <a:srcRect b="65796" l="8501" r="41722" t="11512"/>
            <a:stretch/>
          </p:blipFill>
          <p:spPr>
            <a:xfrm rot="5400000">
              <a:off x="6261930" y="1544863"/>
              <a:ext cx="6252633" cy="4407957"/>
            </a:xfrm>
            <a:custGeom>
              <a:rect b="b" l="l" r="r" t="t"/>
              <a:pathLst>
                <a:path extrusionOk="0" h="2772300" w="3430800">
                  <a:moveTo>
                    <a:pt x="0" y="2772300"/>
                  </a:moveTo>
                  <a:lnTo>
                    <a:pt x="0" y="0"/>
                  </a:lnTo>
                  <a:lnTo>
                    <a:pt x="3430800" y="0"/>
                  </a:lnTo>
                  <a:lnTo>
                    <a:pt x="3430800" y="27723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032" name="Google Shape;1032;p14"/>
          <p:cNvSpPr txBox="1"/>
          <p:nvPr>
            <p:ph type="title"/>
          </p:nvPr>
        </p:nvSpPr>
        <p:spPr>
          <a:xfrm>
            <a:off x="7393350" y="1008300"/>
            <a:ext cx="4200000" cy="383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33" name="Google Shape;1033;p14"/>
          <p:cNvSpPr txBox="1"/>
          <p:nvPr>
            <p:ph idx="1" type="body"/>
          </p:nvPr>
        </p:nvSpPr>
        <p:spPr>
          <a:xfrm>
            <a:off x="598650" y="5338700"/>
            <a:ext cx="10994700" cy="85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/>
        </p:txBody>
      </p:sp>
      <p:sp>
        <p:nvSpPr>
          <p:cNvPr id="1034" name="Google Shape;1034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14"/>
          <p:cNvSpPr/>
          <p:nvPr>
            <p:ph idx="2" type="pic"/>
          </p:nvPr>
        </p:nvSpPr>
        <p:spPr>
          <a:xfrm>
            <a:off x="598650" y="509800"/>
            <a:ext cx="6469500" cy="4679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36" name="Google Shape;1036;p14"/>
          <p:cNvGrpSpPr/>
          <p:nvPr/>
        </p:nvGrpSpPr>
        <p:grpSpPr>
          <a:xfrm>
            <a:off x="255606" y="189715"/>
            <a:ext cx="2026882" cy="2001020"/>
            <a:chOff x="3161217" y="1970080"/>
            <a:chExt cx="1395636" cy="1377828"/>
          </a:xfrm>
        </p:grpSpPr>
        <p:sp>
          <p:nvSpPr>
            <p:cNvPr id="1037" name="Google Shape;1037;p14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6" name="Google Shape;1086;p14"/>
          <p:cNvGrpSpPr/>
          <p:nvPr/>
        </p:nvGrpSpPr>
        <p:grpSpPr>
          <a:xfrm>
            <a:off x="7673633" y="189971"/>
            <a:ext cx="1372876" cy="674089"/>
            <a:chOff x="7673633" y="189975"/>
            <a:chExt cx="1525417" cy="750572"/>
          </a:xfrm>
        </p:grpSpPr>
        <p:sp>
          <p:nvSpPr>
            <p:cNvPr id="1087" name="Google Shape;1087;p14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8" name="Google Shape;1088;p14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089" name="Google Shape;1089;p14"/>
          <p:cNvGrpSpPr/>
          <p:nvPr/>
        </p:nvGrpSpPr>
        <p:grpSpPr>
          <a:xfrm>
            <a:off x="10057428" y="379040"/>
            <a:ext cx="1718929" cy="372445"/>
            <a:chOff x="8300303" y="6093240"/>
            <a:chExt cx="1718929" cy="372445"/>
          </a:xfrm>
        </p:grpSpPr>
        <p:grpSp>
          <p:nvGrpSpPr>
            <p:cNvPr id="1090" name="Google Shape;1090;p14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1091" name="Google Shape;1091;p14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14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14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95" name="Google Shape;1095;p14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096" name="Google Shape;1096;p14"/>
          <p:cNvGrpSpPr/>
          <p:nvPr/>
        </p:nvGrpSpPr>
        <p:grpSpPr>
          <a:xfrm>
            <a:off x="7393360" y="6388849"/>
            <a:ext cx="3193508" cy="469147"/>
            <a:chOff x="1439710" y="6217176"/>
            <a:chExt cx="4333706" cy="640824"/>
          </a:xfrm>
        </p:grpSpPr>
        <p:sp>
          <p:nvSpPr>
            <p:cNvPr id="1097" name="Google Shape;1097;p14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0" name="Google Shape;1100;p14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and image right">
  <p:cSld name="ONE_COLUMN_TEXT_1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5"/>
          <p:cNvSpPr/>
          <p:nvPr>
            <p:ph idx="2" type="pic"/>
          </p:nvPr>
        </p:nvSpPr>
        <p:spPr>
          <a:xfrm>
            <a:off x="6342475" y="0"/>
            <a:ext cx="55086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3" name="Google Shape;1103;p15"/>
          <p:cNvGrpSpPr/>
          <p:nvPr/>
        </p:nvGrpSpPr>
        <p:grpSpPr>
          <a:xfrm rot="10800000">
            <a:off x="4987326" y="6169738"/>
            <a:ext cx="1372876" cy="674089"/>
            <a:chOff x="7673633" y="189975"/>
            <a:chExt cx="1525417" cy="750572"/>
          </a:xfrm>
        </p:grpSpPr>
        <p:sp>
          <p:nvSpPr>
            <p:cNvPr id="1104" name="Google Shape;1104;p15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5" name="Google Shape;1105;p15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06" name="Google Shape;1106;p15"/>
          <p:cNvGrpSpPr/>
          <p:nvPr/>
        </p:nvGrpSpPr>
        <p:grpSpPr>
          <a:xfrm flipH="1">
            <a:off x="-631306" y="5149628"/>
            <a:ext cx="1858694" cy="1694188"/>
            <a:chOff x="10438625" y="4501032"/>
            <a:chExt cx="2589792" cy="2356968"/>
          </a:xfrm>
        </p:grpSpPr>
        <p:sp>
          <p:nvSpPr>
            <p:cNvPr id="1107" name="Google Shape;1107;p15"/>
            <p:cNvSpPr/>
            <p:nvPr/>
          </p:nvSpPr>
          <p:spPr>
            <a:xfrm>
              <a:off x="10438629" y="4501032"/>
              <a:ext cx="2589788" cy="2356967"/>
            </a:xfrm>
            <a:custGeom>
              <a:rect b="b" l="l" r="r" t="t"/>
              <a:pathLst>
                <a:path extrusionOk="0" h="1204070" w="1323008">
                  <a:moveTo>
                    <a:pt x="661504" y="0"/>
                  </a:moveTo>
                  <a:cubicBezTo>
                    <a:pt x="296201" y="0"/>
                    <a:pt x="0" y="296173"/>
                    <a:pt x="0" y="661492"/>
                  </a:cubicBezTo>
                  <a:lnTo>
                    <a:pt x="0" y="1204070"/>
                  </a:lnTo>
                  <a:lnTo>
                    <a:pt x="335873" y="1204070"/>
                  </a:lnTo>
                  <a:lnTo>
                    <a:pt x="335873" y="673126"/>
                  </a:lnTo>
                  <a:cubicBezTo>
                    <a:pt x="335873" y="488074"/>
                    <a:pt x="485816" y="338018"/>
                    <a:pt x="670856" y="338018"/>
                  </a:cubicBezTo>
                  <a:cubicBezTo>
                    <a:pt x="855936" y="338018"/>
                    <a:pt x="1005959" y="488074"/>
                    <a:pt x="1005959" y="673126"/>
                  </a:cubicBezTo>
                  <a:lnTo>
                    <a:pt x="1005959" y="1204070"/>
                  </a:lnTo>
                  <a:lnTo>
                    <a:pt x="1323009" y="1204070"/>
                  </a:lnTo>
                  <a:lnTo>
                    <a:pt x="1323009" y="661492"/>
                  </a:lnTo>
                  <a:cubicBezTo>
                    <a:pt x="1323009" y="296173"/>
                    <a:pt x="1026807" y="0"/>
                    <a:pt x="661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8" name="Google Shape;1108;p15"/>
            <p:cNvPicPr preferRelativeResize="0"/>
            <p:nvPr/>
          </p:nvPicPr>
          <p:blipFill rotWithShape="1">
            <a:blip r:embed="rId2">
              <a:alphaModFix amt="20000"/>
            </a:blip>
            <a:srcRect b="37896" l="51255" r="14547" t="40908"/>
            <a:stretch/>
          </p:blipFill>
          <p:spPr>
            <a:xfrm rot="5400000">
              <a:off x="10555036" y="4384620"/>
              <a:ext cx="2356967" cy="2589790"/>
            </a:xfrm>
            <a:custGeom>
              <a:rect b="b" l="l" r="r" t="t"/>
              <a:pathLst>
                <a:path extrusionOk="0" h="2589790" w="2356967">
                  <a:moveTo>
                    <a:pt x="0" y="1294896"/>
                  </a:moveTo>
                  <a:cubicBezTo>
                    <a:pt x="0" y="579816"/>
                    <a:pt x="579759" y="0"/>
                    <a:pt x="1294871" y="0"/>
                  </a:cubicBezTo>
                  <a:lnTo>
                    <a:pt x="2356967" y="0"/>
                  </a:lnTo>
                  <a:lnTo>
                    <a:pt x="2356967" y="620626"/>
                  </a:lnTo>
                  <a:lnTo>
                    <a:pt x="1317644" y="620626"/>
                  </a:lnTo>
                  <a:cubicBezTo>
                    <a:pt x="955405" y="620626"/>
                    <a:pt x="661670" y="914296"/>
                    <a:pt x="661670" y="1276590"/>
                  </a:cubicBezTo>
                  <a:cubicBezTo>
                    <a:pt x="661670" y="1638805"/>
                    <a:pt x="955405" y="1932318"/>
                    <a:pt x="1317644" y="1932318"/>
                  </a:cubicBezTo>
                  <a:lnTo>
                    <a:pt x="2356967" y="1932318"/>
                  </a:lnTo>
                  <a:lnTo>
                    <a:pt x="2356967" y="2589790"/>
                  </a:lnTo>
                  <a:lnTo>
                    <a:pt x="1294871" y="2589790"/>
                  </a:lnTo>
                  <a:cubicBezTo>
                    <a:pt x="579759" y="2589790"/>
                    <a:pt x="0" y="2009977"/>
                    <a:pt x="0" y="1294896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09" name="Google Shape;1109;p15"/>
          <p:cNvGrpSpPr/>
          <p:nvPr/>
        </p:nvGrpSpPr>
        <p:grpSpPr>
          <a:xfrm flipH="1">
            <a:off x="2171627" y="6093240"/>
            <a:ext cx="1718929" cy="372445"/>
            <a:chOff x="8300303" y="6093240"/>
            <a:chExt cx="1718929" cy="372445"/>
          </a:xfrm>
        </p:grpSpPr>
        <p:grpSp>
          <p:nvGrpSpPr>
            <p:cNvPr id="1110" name="Google Shape;1110;p15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1111" name="Google Shape;1111;p15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15" name="Google Shape;1115;p15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116" name="Google Shape;1116;p15"/>
          <p:cNvSpPr txBox="1"/>
          <p:nvPr>
            <p:ph type="title"/>
          </p:nvPr>
        </p:nvSpPr>
        <p:spPr>
          <a:xfrm>
            <a:off x="636150" y="772250"/>
            <a:ext cx="5162400" cy="164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17" name="Google Shape;1117;p15"/>
          <p:cNvSpPr txBox="1"/>
          <p:nvPr>
            <p:ph idx="1" type="body"/>
          </p:nvPr>
        </p:nvSpPr>
        <p:spPr>
          <a:xfrm>
            <a:off x="636150" y="2555350"/>
            <a:ext cx="5162400" cy="353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/>
        </p:txBody>
      </p:sp>
      <p:sp>
        <p:nvSpPr>
          <p:cNvPr id="1118" name="Google Shape;1118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" name="Google Shape;1120;p16"/>
          <p:cNvGrpSpPr/>
          <p:nvPr/>
        </p:nvGrpSpPr>
        <p:grpSpPr>
          <a:xfrm>
            <a:off x="5306503" y="3768837"/>
            <a:ext cx="2729445" cy="2694618"/>
            <a:chOff x="3161217" y="1970080"/>
            <a:chExt cx="1395636" cy="1377828"/>
          </a:xfrm>
        </p:grpSpPr>
        <p:sp>
          <p:nvSpPr>
            <p:cNvPr id="1121" name="Google Shape;1121;p16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0" name="Google Shape;1170;p16"/>
          <p:cNvGrpSpPr/>
          <p:nvPr/>
        </p:nvGrpSpPr>
        <p:grpSpPr>
          <a:xfrm>
            <a:off x="0" y="0"/>
            <a:ext cx="2772300" cy="3430800"/>
            <a:chOff x="8025900" y="568625"/>
            <a:chExt cx="2772300" cy="3430800"/>
          </a:xfrm>
        </p:grpSpPr>
        <p:sp>
          <p:nvSpPr>
            <p:cNvPr id="1171" name="Google Shape;1171;p16"/>
            <p:cNvSpPr/>
            <p:nvPr/>
          </p:nvSpPr>
          <p:spPr>
            <a:xfrm>
              <a:off x="8025900" y="568625"/>
              <a:ext cx="2772300" cy="343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172" name="Google Shape;1172;p16"/>
            <p:cNvPicPr preferRelativeResize="0"/>
            <p:nvPr/>
          </p:nvPicPr>
          <p:blipFill rotWithShape="1">
            <a:blip r:embed="rId2">
              <a:alphaModFix amt="20000"/>
            </a:blip>
            <a:srcRect b="65796" l="8501" r="41722" t="11512"/>
            <a:stretch/>
          </p:blipFill>
          <p:spPr>
            <a:xfrm rot="5400000">
              <a:off x="7696650" y="897875"/>
              <a:ext cx="3430800" cy="2772300"/>
            </a:xfrm>
            <a:custGeom>
              <a:rect b="b" l="l" r="r" t="t"/>
              <a:pathLst>
                <a:path extrusionOk="0" h="2772300" w="3430800">
                  <a:moveTo>
                    <a:pt x="0" y="2772300"/>
                  </a:moveTo>
                  <a:lnTo>
                    <a:pt x="0" y="0"/>
                  </a:lnTo>
                  <a:lnTo>
                    <a:pt x="3430800" y="0"/>
                  </a:lnTo>
                  <a:lnTo>
                    <a:pt x="3430800" y="27723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73" name="Google Shape;1173;p16"/>
          <p:cNvGrpSpPr/>
          <p:nvPr/>
        </p:nvGrpSpPr>
        <p:grpSpPr>
          <a:xfrm>
            <a:off x="798975" y="1534325"/>
            <a:ext cx="11393035" cy="3836700"/>
            <a:chOff x="0" y="1381925"/>
            <a:chExt cx="9312600" cy="3836700"/>
          </a:xfrm>
        </p:grpSpPr>
        <p:sp>
          <p:nvSpPr>
            <p:cNvPr id="1174" name="Google Shape;1174;p16"/>
            <p:cNvSpPr/>
            <p:nvPr/>
          </p:nvSpPr>
          <p:spPr>
            <a:xfrm>
              <a:off x="0" y="1381925"/>
              <a:ext cx="9312600" cy="383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175" name="Google Shape;1175;p16"/>
            <p:cNvPicPr preferRelativeResize="0"/>
            <p:nvPr/>
          </p:nvPicPr>
          <p:blipFill rotWithShape="1">
            <a:blip r:embed="rId2">
              <a:alphaModFix amt="20000"/>
            </a:blip>
            <a:srcRect b="106" l="20300" r="24035" t="23673"/>
            <a:stretch/>
          </p:blipFill>
          <p:spPr>
            <a:xfrm rot="5400000">
              <a:off x="2737950" y="-1356025"/>
              <a:ext cx="3836700" cy="9312600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76" name="Google Shape;1176;p16"/>
          <p:cNvGrpSpPr/>
          <p:nvPr/>
        </p:nvGrpSpPr>
        <p:grpSpPr>
          <a:xfrm>
            <a:off x="-1247975" y="4733182"/>
            <a:ext cx="2330813" cy="2124806"/>
            <a:chOff x="10438625" y="4501032"/>
            <a:chExt cx="2589792" cy="2356968"/>
          </a:xfrm>
        </p:grpSpPr>
        <p:sp>
          <p:nvSpPr>
            <p:cNvPr id="1177" name="Google Shape;1177;p16"/>
            <p:cNvSpPr/>
            <p:nvPr/>
          </p:nvSpPr>
          <p:spPr>
            <a:xfrm>
              <a:off x="10438629" y="4501032"/>
              <a:ext cx="2589788" cy="2356967"/>
            </a:xfrm>
            <a:custGeom>
              <a:rect b="b" l="l" r="r" t="t"/>
              <a:pathLst>
                <a:path extrusionOk="0" h="1204070" w="1323008">
                  <a:moveTo>
                    <a:pt x="661504" y="0"/>
                  </a:moveTo>
                  <a:cubicBezTo>
                    <a:pt x="296201" y="0"/>
                    <a:pt x="0" y="296173"/>
                    <a:pt x="0" y="661492"/>
                  </a:cubicBezTo>
                  <a:lnTo>
                    <a:pt x="0" y="1204070"/>
                  </a:lnTo>
                  <a:lnTo>
                    <a:pt x="335873" y="1204070"/>
                  </a:lnTo>
                  <a:lnTo>
                    <a:pt x="335873" y="673126"/>
                  </a:lnTo>
                  <a:cubicBezTo>
                    <a:pt x="335873" y="488074"/>
                    <a:pt x="485816" y="338018"/>
                    <a:pt x="670856" y="338018"/>
                  </a:cubicBezTo>
                  <a:cubicBezTo>
                    <a:pt x="855936" y="338018"/>
                    <a:pt x="1005959" y="488074"/>
                    <a:pt x="1005959" y="673126"/>
                  </a:cubicBezTo>
                  <a:lnTo>
                    <a:pt x="1005959" y="1204070"/>
                  </a:lnTo>
                  <a:lnTo>
                    <a:pt x="1323009" y="1204070"/>
                  </a:lnTo>
                  <a:lnTo>
                    <a:pt x="1323009" y="661492"/>
                  </a:lnTo>
                  <a:cubicBezTo>
                    <a:pt x="1323009" y="296173"/>
                    <a:pt x="1026807" y="0"/>
                    <a:pt x="661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8" name="Google Shape;1178;p16"/>
            <p:cNvPicPr preferRelativeResize="0"/>
            <p:nvPr/>
          </p:nvPicPr>
          <p:blipFill rotWithShape="1">
            <a:blip r:embed="rId2">
              <a:alphaModFix amt="20000"/>
            </a:blip>
            <a:srcRect b="37896" l="51255" r="14547" t="40908"/>
            <a:stretch/>
          </p:blipFill>
          <p:spPr>
            <a:xfrm rot="5400000">
              <a:off x="10555036" y="4384620"/>
              <a:ext cx="2356967" cy="2589790"/>
            </a:xfrm>
            <a:custGeom>
              <a:rect b="b" l="l" r="r" t="t"/>
              <a:pathLst>
                <a:path extrusionOk="0" h="2589790" w="2356967">
                  <a:moveTo>
                    <a:pt x="0" y="1294896"/>
                  </a:moveTo>
                  <a:cubicBezTo>
                    <a:pt x="0" y="579816"/>
                    <a:pt x="579759" y="0"/>
                    <a:pt x="1294871" y="0"/>
                  </a:cubicBezTo>
                  <a:lnTo>
                    <a:pt x="2356967" y="0"/>
                  </a:lnTo>
                  <a:lnTo>
                    <a:pt x="2356967" y="620626"/>
                  </a:lnTo>
                  <a:lnTo>
                    <a:pt x="1317644" y="620626"/>
                  </a:lnTo>
                  <a:cubicBezTo>
                    <a:pt x="955405" y="620626"/>
                    <a:pt x="661670" y="914296"/>
                    <a:pt x="661670" y="1276590"/>
                  </a:cubicBezTo>
                  <a:cubicBezTo>
                    <a:pt x="661670" y="1638805"/>
                    <a:pt x="955405" y="1932318"/>
                    <a:pt x="1317644" y="1932318"/>
                  </a:cubicBezTo>
                  <a:lnTo>
                    <a:pt x="2356967" y="1932318"/>
                  </a:lnTo>
                  <a:lnTo>
                    <a:pt x="2356967" y="2589790"/>
                  </a:lnTo>
                  <a:lnTo>
                    <a:pt x="1294871" y="2589790"/>
                  </a:lnTo>
                  <a:cubicBezTo>
                    <a:pt x="579759" y="2589790"/>
                    <a:pt x="0" y="2009977"/>
                    <a:pt x="0" y="1294896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79" name="Google Shape;1179;p16"/>
          <p:cNvGrpSpPr/>
          <p:nvPr/>
        </p:nvGrpSpPr>
        <p:grpSpPr>
          <a:xfrm>
            <a:off x="7586532" y="0"/>
            <a:ext cx="1525417" cy="750572"/>
            <a:chOff x="7673633" y="189975"/>
            <a:chExt cx="1525417" cy="750572"/>
          </a:xfrm>
        </p:grpSpPr>
        <p:sp>
          <p:nvSpPr>
            <p:cNvPr id="1180" name="Google Shape;1180;p16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1" name="Google Shape;1181;p16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82" name="Google Shape;1182;p16"/>
          <p:cNvGrpSpPr/>
          <p:nvPr/>
        </p:nvGrpSpPr>
        <p:grpSpPr>
          <a:xfrm>
            <a:off x="10091728" y="6247890"/>
            <a:ext cx="1718929" cy="372445"/>
            <a:chOff x="8300303" y="6093240"/>
            <a:chExt cx="1718929" cy="372445"/>
          </a:xfrm>
        </p:grpSpPr>
        <p:grpSp>
          <p:nvGrpSpPr>
            <p:cNvPr id="1183" name="Google Shape;1183;p16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1184" name="Google Shape;1184;p16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6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16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16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88" name="Google Shape;1188;p16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89" name="Google Shape;1189;p16"/>
          <p:cNvGrpSpPr/>
          <p:nvPr/>
        </p:nvGrpSpPr>
        <p:grpSpPr>
          <a:xfrm>
            <a:off x="11299596" y="226927"/>
            <a:ext cx="676727" cy="676672"/>
            <a:chOff x="11299596" y="1176502"/>
            <a:chExt cx="676727" cy="676672"/>
          </a:xfrm>
        </p:grpSpPr>
        <p:sp>
          <p:nvSpPr>
            <p:cNvPr id="1190" name="Google Shape;1190;p16"/>
            <p:cNvSpPr/>
            <p:nvPr/>
          </p:nvSpPr>
          <p:spPr>
            <a:xfrm>
              <a:off x="11299596" y="1176502"/>
              <a:ext cx="676725" cy="676671"/>
            </a:xfrm>
            <a:custGeom>
              <a:rect b="b" l="l" r="r" t="t"/>
              <a:pathLst>
                <a:path extrusionOk="0" h="345681" w="345709">
                  <a:moveTo>
                    <a:pt x="0" y="172839"/>
                  </a:moveTo>
                  <a:cubicBezTo>
                    <a:pt x="0" y="77384"/>
                    <a:pt x="77400" y="0"/>
                    <a:pt x="172855" y="0"/>
                  </a:cubicBezTo>
                  <a:cubicBezTo>
                    <a:pt x="268310" y="0"/>
                    <a:pt x="345710" y="77384"/>
                    <a:pt x="345710" y="172839"/>
                  </a:cubicBezTo>
                  <a:cubicBezTo>
                    <a:pt x="345710" y="268298"/>
                    <a:pt x="268310" y="345681"/>
                    <a:pt x="172855" y="345681"/>
                  </a:cubicBezTo>
                  <a:cubicBezTo>
                    <a:pt x="77400" y="345681"/>
                    <a:pt x="0" y="268298"/>
                    <a:pt x="0" y="1728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1" name="Google Shape;1191;p16"/>
            <p:cNvPicPr preferRelativeResize="0"/>
            <p:nvPr/>
          </p:nvPicPr>
          <p:blipFill rotWithShape="1">
            <a:blip r:embed="rId2">
              <a:alphaModFix amt="20000"/>
            </a:blip>
            <a:srcRect b="92590" l="17318" r="72863" t="1871"/>
            <a:stretch/>
          </p:blipFill>
          <p:spPr>
            <a:xfrm rot="5400000">
              <a:off x="11299624" y="1176475"/>
              <a:ext cx="676671" cy="676727"/>
            </a:xfrm>
            <a:custGeom>
              <a:rect b="b" l="l" r="r" t="t"/>
              <a:pathLst>
                <a:path extrusionOk="0" h="676727" w="676671">
                  <a:moveTo>
                    <a:pt x="0" y="338364"/>
                  </a:moveTo>
                  <a:cubicBezTo>
                    <a:pt x="0" y="151510"/>
                    <a:pt x="151479" y="0"/>
                    <a:pt x="338333" y="0"/>
                  </a:cubicBezTo>
                  <a:cubicBezTo>
                    <a:pt x="525194" y="0"/>
                    <a:pt x="676671" y="151510"/>
                    <a:pt x="676671" y="338364"/>
                  </a:cubicBezTo>
                  <a:cubicBezTo>
                    <a:pt x="676671" y="525217"/>
                    <a:pt x="525194" y="676727"/>
                    <a:pt x="338333" y="676727"/>
                  </a:cubicBezTo>
                  <a:cubicBezTo>
                    <a:pt x="151479" y="676727"/>
                    <a:pt x="0" y="525217"/>
                    <a:pt x="0" y="33836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92" name="Google Shape;1192;p16"/>
          <p:cNvGrpSpPr/>
          <p:nvPr/>
        </p:nvGrpSpPr>
        <p:grpSpPr>
          <a:xfrm>
            <a:off x="10240527" y="101322"/>
            <a:ext cx="927892" cy="927892"/>
            <a:chOff x="8878102" y="4612385"/>
            <a:chExt cx="927892" cy="927892"/>
          </a:xfrm>
        </p:grpSpPr>
        <p:sp>
          <p:nvSpPr>
            <p:cNvPr id="1193" name="Google Shape;1193;p16"/>
            <p:cNvSpPr/>
            <p:nvPr/>
          </p:nvSpPr>
          <p:spPr>
            <a:xfrm>
              <a:off x="8878102" y="4612385"/>
              <a:ext cx="927892" cy="927892"/>
            </a:xfrm>
            <a:custGeom>
              <a:rect b="b" l="l" r="r" t="t"/>
              <a:pathLst>
                <a:path extrusionOk="0" h="474019" w="474019">
                  <a:moveTo>
                    <a:pt x="0" y="237010"/>
                  </a:moveTo>
                  <a:cubicBezTo>
                    <a:pt x="0" y="106114"/>
                    <a:pt x="106113" y="0"/>
                    <a:pt x="237010" y="0"/>
                  </a:cubicBezTo>
                  <a:cubicBezTo>
                    <a:pt x="367906" y="0"/>
                    <a:pt x="474019" y="106114"/>
                    <a:pt x="474019" y="237010"/>
                  </a:cubicBezTo>
                  <a:cubicBezTo>
                    <a:pt x="474019" y="367906"/>
                    <a:pt x="367906" y="474019"/>
                    <a:pt x="237010" y="474019"/>
                  </a:cubicBezTo>
                  <a:cubicBezTo>
                    <a:pt x="106113" y="474019"/>
                    <a:pt x="0" y="367906"/>
                    <a:pt x="0" y="2370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4" name="Google Shape;1194;p16"/>
            <p:cNvPicPr preferRelativeResize="0"/>
            <p:nvPr/>
          </p:nvPicPr>
          <p:blipFill rotWithShape="1">
            <a:blip r:embed="rId2">
              <a:alphaModFix amt="20000"/>
            </a:blip>
            <a:srcRect b="72770" l="67169" r="19367" t="19635"/>
            <a:stretch/>
          </p:blipFill>
          <p:spPr>
            <a:xfrm rot="5400000">
              <a:off x="8878102" y="4612385"/>
              <a:ext cx="927892" cy="927892"/>
            </a:xfrm>
            <a:custGeom>
              <a:rect b="b" l="l" r="r" t="t"/>
              <a:pathLst>
                <a:path extrusionOk="0" h="927892" w="927892">
                  <a:moveTo>
                    <a:pt x="0" y="463945"/>
                  </a:moveTo>
                  <a:cubicBezTo>
                    <a:pt x="0" y="207716"/>
                    <a:pt x="207718" y="0"/>
                    <a:pt x="463947" y="0"/>
                  </a:cubicBezTo>
                  <a:cubicBezTo>
                    <a:pt x="720176" y="0"/>
                    <a:pt x="927892" y="207716"/>
                    <a:pt x="927892" y="463945"/>
                  </a:cubicBezTo>
                  <a:cubicBezTo>
                    <a:pt x="927892" y="720176"/>
                    <a:pt x="720176" y="927892"/>
                    <a:pt x="463947" y="927892"/>
                  </a:cubicBezTo>
                  <a:cubicBezTo>
                    <a:pt x="207718" y="927892"/>
                    <a:pt x="0" y="720176"/>
                    <a:pt x="0" y="463945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195" name="Google Shape;1195;p16"/>
          <p:cNvSpPr txBox="1"/>
          <p:nvPr>
            <p:ph type="title"/>
          </p:nvPr>
        </p:nvSpPr>
        <p:spPr>
          <a:xfrm>
            <a:off x="1082738" y="1632726"/>
            <a:ext cx="10825500" cy="363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96" name="Google Shape;1196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7" name="Google Shape;1197;p16"/>
          <p:cNvSpPr txBox="1"/>
          <p:nvPr>
            <p:ph idx="1" type="subTitle"/>
          </p:nvPr>
        </p:nvSpPr>
        <p:spPr>
          <a:xfrm>
            <a:off x="1082850" y="5595325"/>
            <a:ext cx="108255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17"/>
          <p:cNvGrpSpPr/>
          <p:nvPr/>
        </p:nvGrpSpPr>
        <p:grpSpPr>
          <a:xfrm>
            <a:off x="7399356" y="1066015"/>
            <a:ext cx="2026882" cy="2001020"/>
            <a:chOff x="3161217" y="1970080"/>
            <a:chExt cx="1395636" cy="1377828"/>
          </a:xfrm>
        </p:grpSpPr>
        <p:sp>
          <p:nvSpPr>
            <p:cNvPr id="1200" name="Google Shape;1200;p17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7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7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7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7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7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7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7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7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7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7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7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7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7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7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7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7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7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7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7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7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7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7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7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7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7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7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7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7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7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7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7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7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7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7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7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7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7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7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7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7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7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7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7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7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7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7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7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7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17"/>
          <p:cNvGrpSpPr/>
          <p:nvPr/>
        </p:nvGrpSpPr>
        <p:grpSpPr>
          <a:xfrm rot="5400000">
            <a:off x="704950" y="-705053"/>
            <a:ext cx="6857799" cy="8267705"/>
            <a:chOff x="0" y="1381925"/>
            <a:chExt cx="9312600" cy="3836700"/>
          </a:xfrm>
        </p:grpSpPr>
        <p:sp>
          <p:nvSpPr>
            <p:cNvPr id="1250" name="Google Shape;1250;p17"/>
            <p:cNvSpPr/>
            <p:nvPr/>
          </p:nvSpPr>
          <p:spPr>
            <a:xfrm>
              <a:off x="0" y="1381925"/>
              <a:ext cx="9312600" cy="383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251" name="Google Shape;1251;p17"/>
            <p:cNvPicPr preferRelativeResize="0"/>
            <p:nvPr/>
          </p:nvPicPr>
          <p:blipFill rotWithShape="1">
            <a:blip r:embed="rId2">
              <a:alphaModFix amt="20000"/>
            </a:blip>
            <a:srcRect b="106" l="20300" r="24035" t="23673"/>
            <a:stretch/>
          </p:blipFill>
          <p:spPr>
            <a:xfrm rot="5400000">
              <a:off x="2737950" y="-1356025"/>
              <a:ext cx="3836700" cy="9312600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252" name="Google Shape;1252;p17"/>
          <p:cNvSpPr txBox="1"/>
          <p:nvPr>
            <p:ph type="title"/>
          </p:nvPr>
        </p:nvSpPr>
        <p:spPr>
          <a:xfrm>
            <a:off x="533400" y="600200"/>
            <a:ext cx="75630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253" name="Google Shape;1253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4" name="Google Shape;1254;p17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5" name="Google Shape;1255;p17"/>
          <p:cNvGrpSpPr/>
          <p:nvPr/>
        </p:nvGrpSpPr>
        <p:grpSpPr>
          <a:xfrm>
            <a:off x="10801838" y="4733182"/>
            <a:ext cx="2330813" cy="2124806"/>
            <a:chOff x="10438625" y="4501032"/>
            <a:chExt cx="2589792" cy="2356968"/>
          </a:xfrm>
        </p:grpSpPr>
        <p:sp>
          <p:nvSpPr>
            <p:cNvPr id="1256" name="Google Shape;1256;p17"/>
            <p:cNvSpPr/>
            <p:nvPr/>
          </p:nvSpPr>
          <p:spPr>
            <a:xfrm>
              <a:off x="10438629" y="4501032"/>
              <a:ext cx="2589788" cy="2356967"/>
            </a:xfrm>
            <a:custGeom>
              <a:rect b="b" l="l" r="r" t="t"/>
              <a:pathLst>
                <a:path extrusionOk="0" h="1204070" w="1323008">
                  <a:moveTo>
                    <a:pt x="661504" y="0"/>
                  </a:moveTo>
                  <a:cubicBezTo>
                    <a:pt x="296201" y="0"/>
                    <a:pt x="0" y="296173"/>
                    <a:pt x="0" y="661492"/>
                  </a:cubicBezTo>
                  <a:lnTo>
                    <a:pt x="0" y="1204070"/>
                  </a:lnTo>
                  <a:lnTo>
                    <a:pt x="335873" y="1204070"/>
                  </a:lnTo>
                  <a:lnTo>
                    <a:pt x="335873" y="673126"/>
                  </a:lnTo>
                  <a:cubicBezTo>
                    <a:pt x="335873" y="488074"/>
                    <a:pt x="485816" y="338018"/>
                    <a:pt x="670856" y="338018"/>
                  </a:cubicBezTo>
                  <a:cubicBezTo>
                    <a:pt x="855936" y="338018"/>
                    <a:pt x="1005959" y="488074"/>
                    <a:pt x="1005959" y="673126"/>
                  </a:cubicBezTo>
                  <a:lnTo>
                    <a:pt x="1005959" y="1204070"/>
                  </a:lnTo>
                  <a:lnTo>
                    <a:pt x="1323009" y="1204070"/>
                  </a:lnTo>
                  <a:lnTo>
                    <a:pt x="1323009" y="661492"/>
                  </a:lnTo>
                  <a:cubicBezTo>
                    <a:pt x="1323009" y="296173"/>
                    <a:pt x="1026807" y="0"/>
                    <a:pt x="661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7" name="Google Shape;1257;p17"/>
            <p:cNvPicPr preferRelativeResize="0"/>
            <p:nvPr/>
          </p:nvPicPr>
          <p:blipFill rotWithShape="1">
            <a:blip r:embed="rId2">
              <a:alphaModFix amt="20000"/>
            </a:blip>
            <a:srcRect b="37896" l="51255" r="14547" t="40908"/>
            <a:stretch/>
          </p:blipFill>
          <p:spPr>
            <a:xfrm rot="5400000">
              <a:off x="10555036" y="4384620"/>
              <a:ext cx="2356967" cy="2589790"/>
            </a:xfrm>
            <a:custGeom>
              <a:rect b="b" l="l" r="r" t="t"/>
              <a:pathLst>
                <a:path extrusionOk="0" h="2589790" w="2356967">
                  <a:moveTo>
                    <a:pt x="0" y="1294896"/>
                  </a:moveTo>
                  <a:cubicBezTo>
                    <a:pt x="0" y="579816"/>
                    <a:pt x="579759" y="0"/>
                    <a:pt x="1294871" y="0"/>
                  </a:cubicBezTo>
                  <a:lnTo>
                    <a:pt x="2356967" y="0"/>
                  </a:lnTo>
                  <a:lnTo>
                    <a:pt x="2356967" y="620626"/>
                  </a:lnTo>
                  <a:lnTo>
                    <a:pt x="1317644" y="620626"/>
                  </a:lnTo>
                  <a:cubicBezTo>
                    <a:pt x="955405" y="620626"/>
                    <a:pt x="661670" y="914296"/>
                    <a:pt x="661670" y="1276590"/>
                  </a:cubicBezTo>
                  <a:cubicBezTo>
                    <a:pt x="661670" y="1638805"/>
                    <a:pt x="955405" y="1932318"/>
                    <a:pt x="1317644" y="1932318"/>
                  </a:cubicBezTo>
                  <a:lnTo>
                    <a:pt x="2356967" y="1932318"/>
                  </a:lnTo>
                  <a:lnTo>
                    <a:pt x="2356967" y="2589790"/>
                  </a:lnTo>
                  <a:lnTo>
                    <a:pt x="1294871" y="2589790"/>
                  </a:lnTo>
                  <a:cubicBezTo>
                    <a:pt x="579759" y="2589790"/>
                    <a:pt x="0" y="2009977"/>
                    <a:pt x="0" y="1294896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258" name="Google Shape;1258;p17"/>
          <p:cNvGrpSpPr/>
          <p:nvPr/>
        </p:nvGrpSpPr>
        <p:grpSpPr>
          <a:xfrm>
            <a:off x="8661440" y="-12"/>
            <a:ext cx="1372876" cy="675290"/>
            <a:chOff x="7673633" y="189975"/>
            <a:chExt cx="1525417" cy="750572"/>
          </a:xfrm>
        </p:grpSpPr>
        <p:sp>
          <p:nvSpPr>
            <p:cNvPr id="1259" name="Google Shape;1259;p17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0" name="Google Shape;1260;p17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261" name="Google Shape;1261;p17"/>
          <p:cNvGrpSpPr/>
          <p:nvPr/>
        </p:nvGrpSpPr>
        <p:grpSpPr>
          <a:xfrm>
            <a:off x="8806343" y="6151856"/>
            <a:ext cx="1547036" cy="335088"/>
            <a:chOff x="8300303" y="6093240"/>
            <a:chExt cx="1718929" cy="372445"/>
          </a:xfrm>
        </p:grpSpPr>
        <p:grpSp>
          <p:nvGrpSpPr>
            <p:cNvPr id="1262" name="Google Shape;1262;p17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1263" name="Google Shape;1263;p17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17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17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17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67" name="Google Shape;1267;p17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268" name="Google Shape;1268;p17"/>
          <p:cNvGrpSpPr/>
          <p:nvPr/>
        </p:nvGrpSpPr>
        <p:grpSpPr>
          <a:xfrm>
            <a:off x="10497047" y="1192767"/>
            <a:ext cx="1470261" cy="1469992"/>
            <a:chOff x="3519724" y="-159776"/>
            <a:chExt cx="1633623" cy="1633869"/>
          </a:xfrm>
        </p:grpSpPr>
        <p:sp>
          <p:nvSpPr>
            <p:cNvPr id="1269" name="Google Shape;1269;p17"/>
            <p:cNvSpPr/>
            <p:nvPr/>
          </p:nvSpPr>
          <p:spPr>
            <a:xfrm>
              <a:off x="3519724" y="-159776"/>
              <a:ext cx="1633622" cy="1633867"/>
            </a:xfrm>
            <a:custGeom>
              <a:rect b="b" l="l" r="r" t="t"/>
              <a:pathLst>
                <a:path extrusionOk="0" h="834670" w="834545">
                  <a:moveTo>
                    <a:pt x="417208" y="0"/>
                  </a:moveTo>
                  <a:cubicBezTo>
                    <a:pt x="186752" y="0"/>
                    <a:pt x="0" y="186874"/>
                    <a:pt x="0" y="417333"/>
                  </a:cubicBezTo>
                  <a:cubicBezTo>
                    <a:pt x="0" y="647793"/>
                    <a:pt x="186752" y="834671"/>
                    <a:pt x="417208" y="834671"/>
                  </a:cubicBezTo>
                  <a:cubicBezTo>
                    <a:pt x="647668" y="834671"/>
                    <a:pt x="834545" y="647793"/>
                    <a:pt x="834545" y="417333"/>
                  </a:cubicBezTo>
                  <a:cubicBezTo>
                    <a:pt x="834545" y="186874"/>
                    <a:pt x="647668" y="0"/>
                    <a:pt x="417208" y="0"/>
                  </a:cubicBezTo>
                  <a:close/>
                  <a:moveTo>
                    <a:pt x="417208" y="211515"/>
                  </a:moveTo>
                  <a:cubicBezTo>
                    <a:pt x="530871" y="211515"/>
                    <a:pt x="623031" y="303674"/>
                    <a:pt x="623031" y="417333"/>
                  </a:cubicBezTo>
                  <a:cubicBezTo>
                    <a:pt x="623031" y="530997"/>
                    <a:pt x="530871" y="623156"/>
                    <a:pt x="417208" y="623156"/>
                  </a:cubicBezTo>
                  <a:cubicBezTo>
                    <a:pt x="303549" y="623156"/>
                    <a:pt x="211389" y="530997"/>
                    <a:pt x="211389" y="417333"/>
                  </a:cubicBezTo>
                  <a:cubicBezTo>
                    <a:pt x="211389" y="303674"/>
                    <a:pt x="303549" y="211515"/>
                    <a:pt x="417208" y="211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0" name="Google Shape;1270;p17"/>
            <p:cNvPicPr preferRelativeResize="0"/>
            <p:nvPr/>
          </p:nvPicPr>
          <p:blipFill rotWithShape="1">
            <a:blip r:embed="rId2">
              <a:alphaModFix amt="20000"/>
            </a:blip>
            <a:srcRect b="29021" l="0" r="76435" t="57607"/>
            <a:stretch/>
          </p:blipFill>
          <p:spPr>
            <a:xfrm rot="5400000">
              <a:off x="3524425" y="-154828"/>
              <a:ext cx="1624221" cy="1633622"/>
            </a:xfrm>
            <a:custGeom>
              <a:rect b="b" l="l" r="r" t="t"/>
              <a:pathLst>
                <a:path extrusionOk="0" h="1633622" w="1624221">
                  <a:moveTo>
                    <a:pt x="404393" y="816937"/>
                  </a:moveTo>
                  <a:cubicBezTo>
                    <a:pt x="404393" y="1039425"/>
                    <a:pt x="584794" y="1219828"/>
                    <a:pt x="807282" y="1219828"/>
                  </a:cubicBezTo>
                  <a:cubicBezTo>
                    <a:pt x="1029779" y="1219828"/>
                    <a:pt x="1210180" y="1039425"/>
                    <a:pt x="1210180" y="816937"/>
                  </a:cubicBezTo>
                  <a:cubicBezTo>
                    <a:pt x="1210180" y="594442"/>
                    <a:pt x="1029779" y="414039"/>
                    <a:pt x="807282" y="414039"/>
                  </a:cubicBezTo>
                  <a:cubicBezTo>
                    <a:pt x="584794" y="414039"/>
                    <a:pt x="404393" y="594442"/>
                    <a:pt x="404393" y="816937"/>
                  </a:cubicBezTo>
                  <a:close/>
                  <a:moveTo>
                    <a:pt x="0" y="936017"/>
                  </a:moveTo>
                  <a:lnTo>
                    <a:pt x="0" y="697849"/>
                  </a:lnTo>
                  <a:lnTo>
                    <a:pt x="6951" y="652312"/>
                  </a:lnTo>
                  <a:cubicBezTo>
                    <a:pt x="83137" y="280075"/>
                    <a:pt x="412549" y="0"/>
                    <a:pt x="807282" y="0"/>
                  </a:cubicBezTo>
                  <a:cubicBezTo>
                    <a:pt x="1258407" y="0"/>
                    <a:pt x="1624221" y="365812"/>
                    <a:pt x="1624221" y="816937"/>
                  </a:cubicBezTo>
                  <a:cubicBezTo>
                    <a:pt x="1624221" y="1268055"/>
                    <a:pt x="1258407" y="1633622"/>
                    <a:pt x="807282" y="1633622"/>
                  </a:cubicBezTo>
                  <a:cubicBezTo>
                    <a:pt x="412548" y="1633622"/>
                    <a:pt x="83137" y="1353735"/>
                    <a:pt x="6951" y="981549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271" name="Google Shape;1271;p17"/>
          <p:cNvGrpSpPr/>
          <p:nvPr/>
        </p:nvGrpSpPr>
        <p:grpSpPr>
          <a:xfrm>
            <a:off x="8998485" y="3740912"/>
            <a:ext cx="3193508" cy="469147"/>
            <a:chOff x="1439710" y="6217176"/>
            <a:chExt cx="4333706" cy="640824"/>
          </a:xfrm>
        </p:grpSpPr>
        <p:sp>
          <p:nvSpPr>
            <p:cNvPr id="1272" name="Google Shape;1272;p17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7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7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5" name="Google Shape;1275;p17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with Caption">
  <p:cSld name="CAPTION_ONLY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8"/>
          <p:cNvSpPr/>
          <p:nvPr>
            <p:ph idx="2" type="pic"/>
          </p:nvPr>
        </p:nvSpPr>
        <p:spPr>
          <a:xfrm>
            <a:off x="1875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8" name="Google Shape;1278;p18"/>
          <p:cNvSpPr txBox="1"/>
          <p:nvPr>
            <p:ph idx="1" type="body"/>
          </p:nvPr>
        </p:nvSpPr>
        <p:spPr>
          <a:xfrm>
            <a:off x="178425" y="2065300"/>
            <a:ext cx="3300000" cy="32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/>
        </p:txBody>
      </p:sp>
      <p:sp>
        <p:nvSpPr>
          <p:cNvPr id="1279" name="Google Shape;1279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19"/>
          <p:cNvGrpSpPr/>
          <p:nvPr/>
        </p:nvGrpSpPr>
        <p:grpSpPr>
          <a:xfrm>
            <a:off x="415533" y="394827"/>
            <a:ext cx="2456459" cy="2431729"/>
            <a:chOff x="3161217" y="1970080"/>
            <a:chExt cx="1395636" cy="1377828"/>
          </a:xfrm>
        </p:grpSpPr>
        <p:sp>
          <p:nvSpPr>
            <p:cNvPr id="1282" name="Google Shape;1282;p19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9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9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9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9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9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9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9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9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9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9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9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9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9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9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9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9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9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9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9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9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9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9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9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9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9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9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9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9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9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9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9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9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9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9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9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9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9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9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9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9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19"/>
          <p:cNvGrpSpPr/>
          <p:nvPr/>
        </p:nvGrpSpPr>
        <p:grpSpPr>
          <a:xfrm>
            <a:off x="7673633" y="189971"/>
            <a:ext cx="1372876" cy="674089"/>
            <a:chOff x="7673633" y="189975"/>
            <a:chExt cx="1525417" cy="750572"/>
          </a:xfrm>
        </p:grpSpPr>
        <p:sp>
          <p:nvSpPr>
            <p:cNvPr id="1332" name="Google Shape;1332;p19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33" name="Google Shape;1333;p19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334" name="Google Shape;1334;p19"/>
          <p:cNvGrpSpPr/>
          <p:nvPr/>
        </p:nvGrpSpPr>
        <p:grpSpPr>
          <a:xfrm>
            <a:off x="3519724" y="-159782"/>
            <a:ext cx="1470261" cy="1470319"/>
            <a:chOff x="3519724" y="-159776"/>
            <a:chExt cx="1633623" cy="1633869"/>
          </a:xfrm>
        </p:grpSpPr>
        <p:sp>
          <p:nvSpPr>
            <p:cNvPr id="1335" name="Google Shape;1335;p19"/>
            <p:cNvSpPr/>
            <p:nvPr/>
          </p:nvSpPr>
          <p:spPr>
            <a:xfrm>
              <a:off x="3519724" y="-159776"/>
              <a:ext cx="1633622" cy="1633867"/>
            </a:xfrm>
            <a:custGeom>
              <a:rect b="b" l="l" r="r" t="t"/>
              <a:pathLst>
                <a:path extrusionOk="0" h="834670" w="834545">
                  <a:moveTo>
                    <a:pt x="417208" y="0"/>
                  </a:moveTo>
                  <a:cubicBezTo>
                    <a:pt x="186752" y="0"/>
                    <a:pt x="0" y="186874"/>
                    <a:pt x="0" y="417333"/>
                  </a:cubicBezTo>
                  <a:cubicBezTo>
                    <a:pt x="0" y="647793"/>
                    <a:pt x="186752" y="834671"/>
                    <a:pt x="417208" y="834671"/>
                  </a:cubicBezTo>
                  <a:cubicBezTo>
                    <a:pt x="647668" y="834671"/>
                    <a:pt x="834545" y="647793"/>
                    <a:pt x="834545" y="417333"/>
                  </a:cubicBezTo>
                  <a:cubicBezTo>
                    <a:pt x="834545" y="186874"/>
                    <a:pt x="647668" y="0"/>
                    <a:pt x="417208" y="0"/>
                  </a:cubicBezTo>
                  <a:close/>
                  <a:moveTo>
                    <a:pt x="417208" y="211515"/>
                  </a:moveTo>
                  <a:cubicBezTo>
                    <a:pt x="530871" y="211515"/>
                    <a:pt x="623031" y="303674"/>
                    <a:pt x="623031" y="417333"/>
                  </a:cubicBezTo>
                  <a:cubicBezTo>
                    <a:pt x="623031" y="530997"/>
                    <a:pt x="530871" y="623156"/>
                    <a:pt x="417208" y="623156"/>
                  </a:cubicBezTo>
                  <a:cubicBezTo>
                    <a:pt x="303549" y="623156"/>
                    <a:pt x="211389" y="530997"/>
                    <a:pt x="211389" y="417333"/>
                  </a:cubicBezTo>
                  <a:cubicBezTo>
                    <a:pt x="211389" y="303674"/>
                    <a:pt x="303549" y="211515"/>
                    <a:pt x="417208" y="211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36" name="Google Shape;1336;p19"/>
            <p:cNvPicPr preferRelativeResize="0"/>
            <p:nvPr/>
          </p:nvPicPr>
          <p:blipFill rotWithShape="1">
            <a:blip r:embed="rId2">
              <a:alphaModFix amt="20000"/>
            </a:blip>
            <a:srcRect b="29021" l="0" r="76435" t="57607"/>
            <a:stretch/>
          </p:blipFill>
          <p:spPr>
            <a:xfrm rot="5400000">
              <a:off x="3524425" y="-154828"/>
              <a:ext cx="1624221" cy="1633622"/>
            </a:xfrm>
            <a:custGeom>
              <a:rect b="b" l="l" r="r" t="t"/>
              <a:pathLst>
                <a:path extrusionOk="0" h="1633622" w="1624221">
                  <a:moveTo>
                    <a:pt x="404393" y="816937"/>
                  </a:moveTo>
                  <a:cubicBezTo>
                    <a:pt x="404393" y="1039425"/>
                    <a:pt x="584794" y="1219828"/>
                    <a:pt x="807282" y="1219828"/>
                  </a:cubicBezTo>
                  <a:cubicBezTo>
                    <a:pt x="1029779" y="1219828"/>
                    <a:pt x="1210180" y="1039425"/>
                    <a:pt x="1210180" y="816937"/>
                  </a:cubicBezTo>
                  <a:cubicBezTo>
                    <a:pt x="1210180" y="594442"/>
                    <a:pt x="1029779" y="414039"/>
                    <a:pt x="807282" y="414039"/>
                  </a:cubicBezTo>
                  <a:cubicBezTo>
                    <a:pt x="584794" y="414039"/>
                    <a:pt x="404393" y="594442"/>
                    <a:pt x="404393" y="816937"/>
                  </a:cubicBezTo>
                  <a:close/>
                  <a:moveTo>
                    <a:pt x="0" y="936017"/>
                  </a:moveTo>
                  <a:lnTo>
                    <a:pt x="0" y="697849"/>
                  </a:lnTo>
                  <a:lnTo>
                    <a:pt x="6951" y="652312"/>
                  </a:lnTo>
                  <a:cubicBezTo>
                    <a:pt x="83137" y="280075"/>
                    <a:pt x="412549" y="0"/>
                    <a:pt x="807282" y="0"/>
                  </a:cubicBezTo>
                  <a:cubicBezTo>
                    <a:pt x="1258407" y="0"/>
                    <a:pt x="1624221" y="365812"/>
                    <a:pt x="1624221" y="816937"/>
                  </a:cubicBezTo>
                  <a:cubicBezTo>
                    <a:pt x="1624221" y="1268055"/>
                    <a:pt x="1258407" y="1633622"/>
                    <a:pt x="807282" y="1633622"/>
                  </a:cubicBezTo>
                  <a:cubicBezTo>
                    <a:pt x="412548" y="1633622"/>
                    <a:pt x="83137" y="1353735"/>
                    <a:pt x="6951" y="981549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337" name="Google Shape;1337;p19"/>
          <p:cNvGrpSpPr/>
          <p:nvPr/>
        </p:nvGrpSpPr>
        <p:grpSpPr>
          <a:xfrm>
            <a:off x="10848477" y="5686284"/>
            <a:ext cx="835103" cy="835103"/>
            <a:chOff x="8878102" y="4612385"/>
            <a:chExt cx="927892" cy="927892"/>
          </a:xfrm>
        </p:grpSpPr>
        <p:sp>
          <p:nvSpPr>
            <p:cNvPr id="1338" name="Google Shape;1338;p19"/>
            <p:cNvSpPr/>
            <p:nvPr/>
          </p:nvSpPr>
          <p:spPr>
            <a:xfrm>
              <a:off x="8878102" y="4612385"/>
              <a:ext cx="927892" cy="927892"/>
            </a:xfrm>
            <a:custGeom>
              <a:rect b="b" l="l" r="r" t="t"/>
              <a:pathLst>
                <a:path extrusionOk="0" h="474019" w="474019">
                  <a:moveTo>
                    <a:pt x="0" y="237010"/>
                  </a:moveTo>
                  <a:cubicBezTo>
                    <a:pt x="0" y="106114"/>
                    <a:pt x="106113" y="0"/>
                    <a:pt x="237010" y="0"/>
                  </a:cubicBezTo>
                  <a:cubicBezTo>
                    <a:pt x="367906" y="0"/>
                    <a:pt x="474019" y="106114"/>
                    <a:pt x="474019" y="237010"/>
                  </a:cubicBezTo>
                  <a:cubicBezTo>
                    <a:pt x="474019" y="367906"/>
                    <a:pt x="367906" y="474019"/>
                    <a:pt x="237010" y="474019"/>
                  </a:cubicBezTo>
                  <a:cubicBezTo>
                    <a:pt x="106113" y="474019"/>
                    <a:pt x="0" y="367906"/>
                    <a:pt x="0" y="23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39" name="Google Shape;1339;p19"/>
            <p:cNvPicPr preferRelativeResize="0"/>
            <p:nvPr/>
          </p:nvPicPr>
          <p:blipFill rotWithShape="1">
            <a:blip r:embed="rId2">
              <a:alphaModFix amt="20000"/>
            </a:blip>
            <a:srcRect b="72770" l="67169" r="19367" t="19635"/>
            <a:stretch/>
          </p:blipFill>
          <p:spPr>
            <a:xfrm rot="5400000">
              <a:off x="8878102" y="4612385"/>
              <a:ext cx="927892" cy="927892"/>
            </a:xfrm>
            <a:custGeom>
              <a:rect b="b" l="l" r="r" t="t"/>
              <a:pathLst>
                <a:path extrusionOk="0" h="927892" w="927892">
                  <a:moveTo>
                    <a:pt x="0" y="463945"/>
                  </a:moveTo>
                  <a:cubicBezTo>
                    <a:pt x="0" y="207716"/>
                    <a:pt x="207718" y="0"/>
                    <a:pt x="463947" y="0"/>
                  </a:cubicBezTo>
                  <a:cubicBezTo>
                    <a:pt x="720176" y="0"/>
                    <a:pt x="927892" y="207716"/>
                    <a:pt x="927892" y="463945"/>
                  </a:cubicBezTo>
                  <a:cubicBezTo>
                    <a:pt x="927892" y="720176"/>
                    <a:pt x="720176" y="927892"/>
                    <a:pt x="463947" y="927892"/>
                  </a:cubicBezTo>
                  <a:cubicBezTo>
                    <a:pt x="207718" y="927892"/>
                    <a:pt x="0" y="720176"/>
                    <a:pt x="0" y="463945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340" name="Google Shape;1340;p19"/>
          <p:cNvGrpSpPr/>
          <p:nvPr/>
        </p:nvGrpSpPr>
        <p:grpSpPr>
          <a:xfrm>
            <a:off x="10057428" y="379040"/>
            <a:ext cx="1718929" cy="372445"/>
            <a:chOff x="8300303" y="6093240"/>
            <a:chExt cx="1718929" cy="372445"/>
          </a:xfrm>
        </p:grpSpPr>
        <p:grpSp>
          <p:nvGrpSpPr>
            <p:cNvPr id="1341" name="Google Shape;1341;p19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1342" name="Google Shape;1342;p19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19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19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19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46" name="Google Shape;1346;p19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347" name="Google Shape;1347;p19"/>
          <p:cNvSpPr txBox="1"/>
          <p:nvPr>
            <p:ph hasCustomPrompt="1" type="title"/>
          </p:nvPr>
        </p:nvSpPr>
        <p:spPr>
          <a:xfrm>
            <a:off x="415650" y="1171723"/>
            <a:ext cx="11360700" cy="3368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48" name="Google Shape;1348;p19"/>
          <p:cNvSpPr txBox="1"/>
          <p:nvPr>
            <p:ph idx="1" type="body"/>
          </p:nvPr>
        </p:nvSpPr>
        <p:spPr>
          <a:xfrm>
            <a:off x="415650" y="4681872"/>
            <a:ext cx="11360700" cy="65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>
                <a:solidFill>
                  <a:schemeClr val="lt2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49" name="Google Shape;1349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0" name="Google Shape;1350;p19"/>
          <p:cNvGrpSpPr/>
          <p:nvPr/>
        </p:nvGrpSpPr>
        <p:grpSpPr>
          <a:xfrm>
            <a:off x="415610" y="6388862"/>
            <a:ext cx="3193508" cy="469147"/>
            <a:chOff x="1439710" y="6217176"/>
            <a:chExt cx="4333706" cy="640824"/>
          </a:xfrm>
        </p:grpSpPr>
        <p:sp>
          <p:nvSpPr>
            <p:cNvPr id="1351" name="Google Shape;1351;p19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9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9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54" name="Google Shape;1354;p19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"/>
          <p:cNvGrpSpPr/>
          <p:nvPr/>
        </p:nvGrpSpPr>
        <p:grpSpPr>
          <a:xfrm>
            <a:off x="1583825" y="2961449"/>
            <a:ext cx="2456459" cy="2425528"/>
            <a:chOff x="3161217" y="1970080"/>
            <a:chExt cx="1395636" cy="1377828"/>
          </a:xfrm>
        </p:grpSpPr>
        <p:sp>
          <p:nvSpPr>
            <p:cNvPr id="157" name="Google Shape;157;p3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783211" y="340898"/>
            <a:ext cx="2495070" cy="3168687"/>
            <a:chOff x="8025900" y="568625"/>
            <a:chExt cx="2772300" cy="3430800"/>
          </a:xfrm>
        </p:grpSpPr>
        <p:sp>
          <p:nvSpPr>
            <p:cNvPr id="207" name="Google Shape;207;p3"/>
            <p:cNvSpPr/>
            <p:nvPr/>
          </p:nvSpPr>
          <p:spPr>
            <a:xfrm>
              <a:off x="8025900" y="568625"/>
              <a:ext cx="2772300" cy="343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208" name="Google Shape;208;p3"/>
            <p:cNvPicPr preferRelativeResize="0"/>
            <p:nvPr/>
          </p:nvPicPr>
          <p:blipFill rotWithShape="1">
            <a:blip r:embed="rId2">
              <a:alphaModFix amt="20000"/>
            </a:blip>
            <a:srcRect b="65796" l="8501" r="41722" t="11512"/>
            <a:stretch/>
          </p:blipFill>
          <p:spPr>
            <a:xfrm rot="5400000">
              <a:off x="7696650" y="897875"/>
              <a:ext cx="3430800" cy="2772300"/>
            </a:xfrm>
            <a:custGeom>
              <a:rect b="b" l="l" r="r" t="t"/>
              <a:pathLst>
                <a:path extrusionOk="0" h="2772300" w="3430800">
                  <a:moveTo>
                    <a:pt x="0" y="2772300"/>
                  </a:moveTo>
                  <a:lnTo>
                    <a:pt x="0" y="0"/>
                  </a:lnTo>
                  <a:lnTo>
                    <a:pt x="3430800" y="0"/>
                  </a:lnTo>
                  <a:lnTo>
                    <a:pt x="3430800" y="27723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209" name="Google Shape;209;p3"/>
          <p:cNvGrpSpPr/>
          <p:nvPr/>
        </p:nvGrpSpPr>
        <p:grpSpPr>
          <a:xfrm>
            <a:off x="4371926" y="579880"/>
            <a:ext cx="2456429" cy="2425527"/>
            <a:chOff x="812916" y="860267"/>
            <a:chExt cx="1395619" cy="1377827"/>
          </a:xfrm>
        </p:grpSpPr>
        <p:sp>
          <p:nvSpPr>
            <p:cNvPr id="210" name="Google Shape;210;p3"/>
            <p:cNvSpPr/>
            <p:nvPr/>
          </p:nvSpPr>
          <p:spPr>
            <a:xfrm>
              <a:off x="2145380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1"/>
                    <a:pt x="26685" y="53371"/>
                  </a:cubicBez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923304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1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1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701228" y="860267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6" y="26685"/>
                  </a:moveTo>
                  <a:cubicBezTo>
                    <a:pt x="53366" y="41424"/>
                    <a:pt x="41420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479148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1"/>
                    <a:pt x="26685" y="53371"/>
                  </a:cubicBez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257072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0" y="26685"/>
                  </a:moveTo>
                  <a:cubicBezTo>
                    <a:pt x="53370" y="41424"/>
                    <a:pt x="41424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034996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0" y="26685"/>
                  </a:moveTo>
                  <a:cubicBezTo>
                    <a:pt x="53370" y="41424"/>
                    <a:pt x="41420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12916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0" y="26685"/>
                  </a:moveTo>
                  <a:cubicBezTo>
                    <a:pt x="53370" y="41424"/>
                    <a:pt x="41424" y="53371"/>
                    <a:pt x="26685" y="53371"/>
                  </a:cubicBez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3806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5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13806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13806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813806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813806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813806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037368" y="2184724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5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037368" y="196264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037368" y="174057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037368" y="151849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037368" y="129641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037368" y="107433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260926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5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260926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260926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260926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260926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260926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484487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1" y="11950"/>
                    <a:pt x="53371" y="26685"/>
                  </a:cubicBezTo>
                  <a:cubicBezTo>
                    <a:pt x="53371" y="41425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484487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484487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484487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1" y="11950"/>
                    <a:pt x="53371" y="26685"/>
                  </a:cubicBezTo>
                  <a:cubicBezTo>
                    <a:pt x="53371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484487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484487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708045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5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5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708045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708045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708045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708045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708045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931607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5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931607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931607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931607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931607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931607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155165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5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5" y="0"/>
                    <a:pt x="53371" y="11950"/>
                    <a:pt x="53371" y="26685"/>
                  </a:cubicBezTo>
                  <a:cubicBezTo>
                    <a:pt x="53371" y="41425"/>
                    <a:pt x="41425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155165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4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2155165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0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2155165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5" y="0"/>
                    <a:pt x="53371" y="11950"/>
                    <a:pt x="53371" y="26685"/>
                  </a:cubicBezTo>
                  <a:cubicBezTo>
                    <a:pt x="53371" y="41424"/>
                    <a:pt x="41425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155165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4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2155165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0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3"/>
          <p:cNvGrpSpPr/>
          <p:nvPr/>
        </p:nvGrpSpPr>
        <p:grpSpPr>
          <a:xfrm>
            <a:off x="4652550" y="1541700"/>
            <a:ext cx="7320635" cy="3836700"/>
            <a:chOff x="0" y="1381925"/>
            <a:chExt cx="9312600" cy="3836700"/>
          </a:xfrm>
        </p:grpSpPr>
        <p:sp>
          <p:nvSpPr>
            <p:cNvPr id="260" name="Google Shape;260;p3"/>
            <p:cNvSpPr/>
            <p:nvPr/>
          </p:nvSpPr>
          <p:spPr>
            <a:xfrm>
              <a:off x="0" y="1381925"/>
              <a:ext cx="9312600" cy="383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261" name="Google Shape;261;p3"/>
            <p:cNvPicPr preferRelativeResize="0"/>
            <p:nvPr/>
          </p:nvPicPr>
          <p:blipFill rotWithShape="1">
            <a:blip r:embed="rId2">
              <a:alphaModFix amt="20000"/>
            </a:blip>
            <a:srcRect b="106" l="20300" r="24035" t="23673"/>
            <a:stretch/>
          </p:blipFill>
          <p:spPr>
            <a:xfrm rot="5400000">
              <a:off x="2737950" y="-1356025"/>
              <a:ext cx="3836700" cy="9312600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262" name="Google Shape;262;p3"/>
          <p:cNvGrpSpPr/>
          <p:nvPr/>
        </p:nvGrpSpPr>
        <p:grpSpPr>
          <a:xfrm>
            <a:off x="85177" y="8"/>
            <a:ext cx="1372876" cy="675665"/>
            <a:chOff x="7673633" y="189975"/>
            <a:chExt cx="1525417" cy="750572"/>
          </a:xfrm>
        </p:grpSpPr>
        <p:sp>
          <p:nvSpPr>
            <p:cNvPr id="263" name="Google Shape;263;p3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" name="Google Shape;264;p3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265" name="Google Shape;265;p3"/>
          <p:cNvGrpSpPr/>
          <p:nvPr/>
        </p:nvGrpSpPr>
        <p:grpSpPr>
          <a:xfrm>
            <a:off x="6661974" y="6282502"/>
            <a:ext cx="3900335" cy="576870"/>
            <a:chOff x="1439710" y="6217176"/>
            <a:chExt cx="4333706" cy="640824"/>
          </a:xfrm>
        </p:grpSpPr>
        <p:sp>
          <p:nvSpPr>
            <p:cNvPr id="266" name="Google Shape;266;p3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9" name="Google Shape;269;p3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270" name="Google Shape;270;p3"/>
          <p:cNvGrpSpPr/>
          <p:nvPr/>
        </p:nvGrpSpPr>
        <p:grpSpPr>
          <a:xfrm>
            <a:off x="4074051" y="5784667"/>
            <a:ext cx="835103" cy="835289"/>
            <a:chOff x="8878102" y="4612385"/>
            <a:chExt cx="927892" cy="927892"/>
          </a:xfrm>
        </p:grpSpPr>
        <p:sp>
          <p:nvSpPr>
            <p:cNvPr id="271" name="Google Shape;271;p3"/>
            <p:cNvSpPr/>
            <p:nvPr/>
          </p:nvSpPr>
          <p:spPr>
            <a:xfrm>
              <a:off x="8878102" y="4612385"/>
              <a:ext cx="927892" cy="927892"/>
            </a:xfrm>
            <a:custGeom>
              <a:rect b="b" l="l" r="r" t="t"/>
              <a:pathLst>
                <a:path extrusionOk="0" h="474019" w="474019">
                  <a:moveTo>
                    <a:pt x="0" y="237010"/>
                  </a:moveTo>
                  <a:cubicBezTo>
                    <a:pt x="0" y="106114"/>
                    <a:pt x="106113" y="0"/>
                    <a:pt x="237010" y="0"/>
                  </a:cubicBezTo>
                  <a:cubicBezTo>
                    <a:pt x="367906" y="0"/>
                    <a:pt x="474019" y="106114"/>
                    <a:pt x="474019" y="237010"/>
                  </a:cubicBezTo>
                  <a:cubicBezTo>
                    <a:pt x="474019" y="367906"/>
                    <a:pt x="367906" y="474019"/>
                    <a:pt x="237010" y="474019"/>
                  </a:cubicBezTo>
                  <a:cubicBezTo>
                    <a:pt x="106113" y="474019"/>
                    <a:pt x="0" y="367906"/>
                    <a:pt x="0" y="23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2" name="Google Shape;272;p3"/>
            <p:cNvPicPr preferRelativeResize="0"/>
            <p:nvPr/>
          </p:nvPicPr>
          <p:blipFill rotWithShape="1">
            <a:blip r:embed="rId2">
              <a:alphaModFix amt="20000"/>
            </a:blip>
            <a:srcRect b="72770" l="67169" r="19367" t="19635"/>
            <a:stretch/>
          </p:blipFill>
          <p:spPr>
            <a:xfrm rot="5400000">
              <a:off x="8878102" y="4612385"/>
              <a:ext cx="927892" cy="927892"/>
            </a:xfrm>
            <a:custGeom>
              <a:rect b="b" l="l" r="r" t="t"/>
              <a:pathLst>
                <a:path extrusionOk="0" h="927892" w="927892">
                  <a:moveTo>
                    <a:pt x="0" y="463945"/>
                  </a:moveTo>
                  <a:cubicBezTo>
                    <a:pt x="0" y="207716"/>
                    <a:pt x="207718" y="0"/>
                    <a:pt x="463947" y="0"/>
                  </a:cubicBezTo>
                  <a:cubicBezTo>
                    <a:pt x="720176" y="0"/>
                    <a:pt x="927892" y="207716"/>
                    <a:pt x="927892" y="463945"/>
                  </a:cubicBezTo>
                  <a:cubicBezTo>
                    <a:pt x="927892" y="720176"/>
                    <a:pt x="720176" y="927892"/>
                    <a:pt x="463947" y="927892"/>
                  </a:cubicBezTo>
                  <a:cubicBezTo>
                    <a:pt x="207718" y="927892"/>
                    <a:pt x="0" y="720176"/>
                    <a:pt x="0" y="463945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273" name="Google Shape;273;p3"/>
          <p:cNvGrpSpPr/>
          <p:nvPr/>
        </p:nvGrpSpPr>
        <p:grpSpPr>
          <a:xfrm>
            <a:off x="3348544" y="888079"/>
            <a:ext cx="609055" cy="609140"/>
            <a:chOff x="11299596" y="1176502"/>
            <a:chExt cx="676727" cy="676672"/>
          </a:xfrm>
        </p:grpSpPr>
        <p:sp>
          <p:nvSpPr>
            <p:cNvPr id="274" name="Google Shape;274;p3"/>
            <p:cNvSpPr/>
            <p:nvPr/>
          </p:nvSpPr>
          <p:spPr>
            <a:xfrm>
              <a:off x="11299596" y="1176502"/>
              <a:ext cx="676725" cy="676671"/>
            </a:xfrm>
            <a:custGeom>
              <a:rect b="b" l="l" r="r" t="t"/>
              <a:pathLst>
                <a:path extrusionOk="0" h="345681" w="345709">
                  <a:moveTo>
                    <a:pt x="0" y="172839"/>
                  </a:moveTo>
                  <a:cubicBezTo>
                    <a:pt x="0" y="77384"/>
                    <a:pt x="77400" y="0"/>
                    <a:pt x="172855" y="0"/>
                  </a:cubicBezTo>
                  <a:cubicBezTo>
                    <a:pt x="268310" y="0"/>
                    <a:pt x="345710" y="77384"/>
                    <a:pt x="345710" y="172839"/>
                  </a:cubicBezTo>
                  <a:cubicBezTo>
                    <a:pt x="345710" y="268298"/>
                    <a:pt x="268310" y="345681"/>
                    <a:pt x="172855" y="345681"/>
                  </a:cubicBezTo>
                  <a:cubicBezTo>
                    <a:pt x="77400" y="345681"/>
                    <a:pt x="0" y="268298"/>
                    <a:pt x="0" y="1728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" name="Google Shape;275;p3"/>
            <p:cNvPicPr preferRelativeResize="0"/>
            <p:nvPr/>
          </p:nvPicPr>
          <p:blipFill rotWithShape="1">
            <a:blip r:embed="rId2">
              <a:alphaModFix amt="20000"/>
            </a:blip>
            <a:srcRect b="92590" l="17318" r="72863" t="1871"/>
            <a:stretch/>
          </p:blipFill>
          <p:spPr>
            <a:xfrm rot="5400000">
              <a:off x="11299624" y="1176475"/>
              <a:ext cx="676671" cy="676727"/>
            </a:xfrm>
            <a:custGeom>
              <a:rect b="b" l="l" r="r" t="t"/>
              <a:pathLst>
                <a:path extrusionOk="0" h="676727" w="676671">
                  <a:moveTo>
                    <a:pt x="0" y="338364"/>
                  </a:moveTo>
                  <a:cubicBezTo>
                    <a:pt x="0" y="151510"/>
                    <a:pt x="151479" y="0"/>
                    <a:pt x="338333" y="0"/>
                  </a:cubicBezTo>
                  <a:cubicBezTo>
                    <a:pt x="525194" y="0"/>
                    <a:pt x="676671" y="151510"/>
                    <a:pt x="676671" y="338364"/>
                  </a:cubicBezTo>
                  <a:cubicBezTo>
                    <a:pt x="676671" y="525217"/>
                    <a:pt x="525194" y="676727"/>
                    <a:pt x="338333" y="676727"/>
                  </a:cubicBezTo>
                  <a:cubicBezTo>
                    <a:pt x="151479" y="676727"/>
                    <a:pt x="0" y="525217"/>
                    <a:pt x="0" y="33836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276" name="Google Shape;276;p3"/>
          <p:cNvGrpSpPr/>
          <p:nvPr/>
        </p:nvGrpSpPr>
        <p:grpSpPr>
          <a:xfrm>
            <a:off x="-1051800" y="4737628"/>
            <a:ext cx="2330813" cy="2121742"/>
            <a:chOff x="10438625" y="4501032"/>
            <a:chExt cx="2589792" cy="2356968"/>
          </a:xfrm>
        </p:grpSpPr>
        <p:sp>
          <p:nvSpPr>
            <p:cNvPr id="277" name="Google Shape;277;p3"/>
            <p:cNvSpPr/>
            <p:nvPr/>
          </p:nvSpPr>
          <p:spPr>
            <a:xfrm>
              <a:off x="10438629" y="4501032"/>
              <a:ext cx="2589788" cy="2356967"/>
            </a:xfrm>
            <a:custGeom>
              <a:rect b="b" l="l" r="r" t="t"/>
              <a:pathLst>
                <a:path extrusionOk="0" h="1204070" w="1323008">
                  <a:moveTo>
                    <a:pt x="661504" y="0"/>
                  </a:moveTo>
                  <a:cubicBezTo>
                    <a:pt x="296201" y="0"/>
                    <a:pt x="0" y="296173"/>
                    <a:pt x="0" y="661492"/>
                  </a:cubicBezTo>
                  <a:lnTo>
                    <a:pt x="0" y="1204070"/>
                  </a:lnTo>
                  <a:lnTo>
                    <a:pt x="335873" y="1204070"/>
                  </a:lnTo>
                  <a:lnTo>
                    <a:pt x="335873" y="673126"/>
                  </a:lnTo>
                  <a:cubicBezTo>
                    <a:pt x="335873" y="488074"/>
                    <a:pt x="485816" y="338018"/>
                    <a:pt x="670856" y="338018"/>
                  </a:cubicBezTo>
                  <a:cubicBezTo>
                    <a:pt x="855936" y="338018"/>
                    <a:pt x="1005959" y="488074"/>
                    <a:pt x="1005959" y="673126"/>
                  </a:cubicBezTo>
                  <a:lnTo>
                    <a:pt x="1005959" y="1204070"/>
                  </a:lnTo>
                  <a:lnTo>
                    <a:pt x="1323009" y="1204070"/>
                  </a:lnTo>
                  <a:lnTo>
                    <a:pt x="1323009" y="661492"/>
                  </a:lnTo>
                  <a:cubicBezTo>
                    <a:pt x="1323009" y="296173"/>
                    <a:pt x="1026807" y="0"/>
                    <a:pt x="661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" name="Google Shape;278;p3"/>
            <p:cNvPicPr preferRelativeResize="0"/>
            <p:nvPr/>
          </p:nvPicPr>
          <p:blipFill rotWithShape="1">
            <a:blip r:embed="rId2">
              <a:alphaModFix amt="20000"/>
            </a:blip>
            <a:srcRect b="37896" l="51255" r="14547" t="40908"/>
            <a:stretch/>
          </p:blipFill>
          <p:spPr>
            <a:xfrm rot="5400000">
              <a:off x="10555036" y="4384620"/>
              <a:ext cx="2356967" cy="2589790"/>
            </a:xfrm>
            <a:custGeom>
              <a:rect b="b" l="l" r="r" t="t"/>
              <a:pathLst>
                <a:path extrusionOk="0" h="2589790" w="2356967">
                  <a:moveTo>
                    <a:pt x="0" y="1294896"/>
                  </a:moveTo>
                  <a:cubicBezTo>
                    <a:pt x="0" y="579816"/>
                    <a:pt x="579759" y="0"/>
                    <a:pt x="1294871" y="0"/>
                  </a:cubicBezTo>
                  <a:lnTo>
                    <a:pt x="2356967" y="0"/>
                  </a:lnTo>
                  <a:lnTo>
                    <a:pt x="2356967" y="620626"/>
                  </a:lnTo>
                  <a:lnTo>
                    <a:pt x="1317644" y="620626"/>
                  </a:lnTo>
                  <a:cubicBezTo>
                    <a:pt x="955405" y="620626"/>
                    <a:pt x="661670" y="914296"/>
                    <a:pt x="661670" y="1276590"/>
                  </a:cubicBezTo>
                  <a:cubicBezTo>
                    <a:pt x="661670" y="1638805"/>
                    <a:pt x="955405" y="1932318"/>
                    <a:pt x="1317644" y="1932318"/>
                  </a:cubicBezTo>
                  <a:lnTo>
                    <a:pt x="2356967" y="1932318"/>
                  </a:lnTo>
                  <a:lnTo>
                    <a:pt x="2356967" y="2589790"/>
                  </a:lnTo>
                  <a:lnTo>
                    <a:pt x="1294871" y="2589790"/>
                  </a:lnTo>
                  <a:cubicBezTo>
                    <a:pt x="579759" y="2589790"/>
                    <a:pt x="0" y="2009977"/>
                    <a:pt x="0" y="1294896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279" name="Google Shape;279;p3"/>
          <p:cNvGrpSpPr/>
          <p:nvPr/>
        </p:nvGrpSpPr>
        <p:grpSpPr>
          <a:xfrm>
            <a:off x="10161461" y="5005966"/>
            <a:ext cx="1718921" cy="372445"/>
            <a:chOff x="10252161" y="2250341"/>
            <a:chExt cx="1718921" cy="372445"/>
          </a:xfrm>
        </p:grpSpPr>
        <p:grpSp>
          <p:nvGrpSpPr>
            <p:cNvPr id="280" name="Google Shape;280;p3"/>
            <p:cNvGrpSpPr/>
            <p:nvPr/>
          </p:nvGrpSpPr>
          <p:grpSpPr>
            <a:xfrm>
              <a:off x="10252161" y="2250341"/>
              <a:ext cx="1718919" cy="372444"/>
              <a:chOff x="5847152" y="1719922"/>
              <a:chExt cx="878928" cy="190440"/>
            </a:xfrm>
          </p:grpSpPr>
          <p:sp>
            <p:nvSpPr>
              <p:cNvPr id="281" name="Google Shape;281;p3"/>
              <p:cNvSpPr/>
              <p:nvPr/>
            </p:nvSpPr>
            <p:spPr>
              <a:xfrm>
                <a:off x="5847152" y="1719922"/>
                <a:ext cx="231188" cy="190440"/>
              </a:xfrm>
              <a:custGeom>
                <a:rect b="b" l="l" r="r" t="t"/>
                <a:pathLst>
                  <a:path extrusionOk="0" h="190440" w="231188">
                    <a:moveTo>
                      <a:pt x="128447" y="0"/>
                    </a:moveTo>
                    <a:lnTo>
                      <a:pt x="231188" y="0"/>
                    </a:lnTo>
                    <a:lnTo>
                      <a:pt x="102782" y="190440"/>
                    </a:lnTo>
                    <a:lnTo>
                      <a:pt x="0" y="190440"/>
                    </a:lnTo>
                    <a:lnTo>
                      <a:pt x="128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063038" y="1719922"/>
                <a:ext cx="231228" cy="190440"/>
              </a:xfrm>
              <a:custGeom>
                <a:rect b="b" l="l" r="r" t="t"/>
                <a:pathLst>
                  <a:path extrusionOk="0" h="190440" w="231228">
                    <a:moveTo>
                      <a:pt x="128447" y="0"/>
                    </a:moveTo>
                    <a:lnTo>
                      <a:pt x="231229" y="0"/>
                    </a:lnTo>
                    <a:lnTo>
                      <a:pt x="102782" y="190440"/>
                    </a:lnTo>
                    <a:lnTo>
                      <a:pt x="0" y="190440"/>
                    </a:lnTo>
                    <a:lnTo>
                      <a:pt x="128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6278965" y="1719922"/>
                <a:ext cx="231188" cy="190440"/>
              </a:xfrm>
              <a:custGeom>
                <a:rect b="b" l="l" r="r" t="t"/>
                <a:pathLst>
                  <a:path extrusionOk="0" h="190440" w="231188">
                    <a:moveTo>
                      <a:pt x="128447" y="0"/>
                    </a:moveTo>
                    <a:lnTo>
                      <a:pt x="231188" y="0"/>
                    </a:lnTo>
                    <a:lnTo>
                      <a:pt x="102782" y="190440"/>
                    </a:lnTo>
                    <a:lnTo>
                      <a:pt x="0" y="190440"/>
                    </a:lnTo>
                    <a:lnTo>
                      <a:pt x="128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494852" y="1719922"/>
                <a:ext cx="231228" cy="190440"/>
              </a:xfrm>
              <a:custGeom>
                <a:rect b="b" l="l" r="r" t="t"/>
                <a:pathLst>
                  <a:path extrusionOk="0" h="190440" w="231228">
                    <a:moveTo>
                      <a:pt x="128447" y="0"/>
                    </a:moveTo>
                    <a:lnTo>
                      <a:pt x="231229" y="0"/>
                    </a:lnTo>
                    <a:lnTo>
                      <a:pt x="102782" y="190440"/>
                    </a:lnTo>
                    <a:lnTo>
                      <a:pt x="0" y="190440"/>
                    </a:lnTo>
                    <a:lnTo>
                      <a:pt x="128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85" name="Google Shape;285;p3"/>
            <p:cNvPicPr preferRelativeResize="0"/>
            <p:nvPr/>
          </p:nvPicPr>
          <p:blipFill rotWithShape="1">
            <a:blip r:embed="rId2">
              <a:alphaModFix amt="20000"/>
            </a:blip>
            <a:srcRect b="84017" l="32899" r="61696" t="1914"/>
            <a:stretch/>
          </p:blipFill>
          <p:spPr>
            <a:xfrm rot="5400000">
              <a:off x="10925399" y="1577103"/>
              <a:ext cx="372444" cy="1718921"/>
            </a:xfrm>
            <a:custGeom>
              <a:rect b="b" l="l" r="r" t="t"/>
              <a:pathLst>
                <a:path extrusionOk="0" h="1718921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04"/>
                  </a:lnTo>
                  <a:lnTo>
                    <a:pt x="372444" y="452214"/>
                  </a:lnTo>
                  <a:close/>
                  <a:moveTo>
                    <a:pt x="0" y="623221"/>
                  </a:moveTo>
                  <a:lnTo>
                    <a:pt x="0" y="422291"/>
                  </a:lnTo>
                  <a:lnTo>
                    <a:pt x="372444" y="673414"/>
                  </a:lnTo>
                  <a:lnTo>
                    <a:pt x="372444" y="874425"/>
                  </a:lnTo>
                  <a:close/>
                  <a:moveTo>
                    <a:pt x="0" y="1045510"/>
                  </a:moveTo>
                  <a:lnTo>
                    <a:pt x="0" y="844499"/>
                  </a:lnTo>
                  <a:lnTo>
                    <a:pt x="372444" y="1095703"/>
                  </a:lnTo>
                  <a:lnTo>
                    <a:pt x="372444" y="1296713"/>
                  </a:lnTo>
                  <a:close/>
                  <a:moveTo>
                    <a:pt x="0" y="1467717"/>
                  </a:moveTo>
                  <a:lnTo>
                    <a:pt x="0" y="1266787"/>
                  </a:lnTo>
                  <a:lnTo>
                    <a:pt x="372444" y="1517910"/>
                  </a:lnTo>
                  <a:lnTo>
                    <a:pt x="372444" y="1718921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286" name="Google Shape;286;p3"/>
          <p:cNvGrpSpPr/>
          <p:nvPr/>
        </p:nvGrpSpPr>
        <p:grpSpPr>
          <a:xfrm>
            <a:off x="9754360" y="170438"/>
            <a:ext cx="1547036" cy="335275"/>
            <a:chOff x="8300303" y="6093240"/>
            <a:chExt cx="1718929" cy="372445"/>
          </a:xfrm>
        </p:grpSpPr>
        <p:grpSp>
          <p:nvGrpSpPr>
            <p:cNvPr id="287" name="Google Shape;287;p3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288" name="Google Shape;288;p3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92" name="Google Shape;292;p3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293" name="Google Shape;293;p3"/>
          <p:cNvGrpSpPr/>
          <p:nvPr/>
        </p:nvGrpSpPr>
        <p:grpSpPr>
          <a:xfrm>
            <a:off x="7834116" y="-316833"/>
            <a:ext cx="1470261" cy="1470809"/>
            <a:chOff x="3519724" y="-159776"/>
            <a:chExt cx="1633623" cy="1633869"/>
          </a:xfrm>
        </p:grpSpPr>
        <p:sp>
          <p:nvSpPr>
            <p:cNvPr id="294" name="Google Shape;294;p3"/>
            <p:cNvSpPr/>
            <p:nvPr/>
          </p:nvSpPr>
          <p:spPr>
            <a:xfrm>
              <a:off x="3519724" y="-159776"/>
              <a:ext cx="1633622" cy="1633867"/>
            </a:xfrm>
            <a:custGeom>
              <a:rect b="b" l="l" r="r" t="t"/>
              <a:pathLst>
                <a:path extrusionOk="0" h="834670" w="834545">
                  <a:moveTo>
                    <a:pt x="417208" y="0"/>
                  </a:moveTo>
                  <a:cubicBezTo>
                    <a:pt x="186752" y="0"/>
                    <a:pt x="0" y="186874"/>
                    <a:pt x="0" y="417333"/>
                  </a:cubicBezTo>
                  <a:cubicBezTo>
                    <a:pt x="0" y="647793"/>
                    <a:pt x="186752" y="834671"/>
                    <a:pt x="417208" y="834671"/>
                  </a:cubicBezTo>
                  <a:cubicBezTo>
                    <a:pt x="647668" y="834671"/>
                    <a:pt x="834545" y="647793"/>
                    <a:pt x="834545" y="417333"/>
                  </a:cubicBezTo>
                  <a:cubicBezTo>
                    <a:pt x="834545" y="186874"/>
                    <a:pt x="647668" y="0"/>
                    <a:pt x="417208" y="0"/>
                  </a:cubicBezTo>
                  <a:close/>
                  <a:moveTo>
                    <a:pt x="417208" y="211515"/>
                  </a:moveTo>
                  <a:cubicBezTo>
                    <a:pt x="530871" y="211515"/>
                    <a:pt x="623031" y="303674"/>
                    <a:pt x="623031" y="417333"/>
                  </a:cubicBezTo>
                  <a:cubicBezTo>
                    <a:pt x="623031" y="530997"/>
                    <a:pt x="530871" y="623156"/>
                    <a:pt x="417208" y="623156"/>
                  </a:cubicBezTo>
                  <a:cubicBezTo>
                    <a:pt x="303549" y="623156"/>
                    <a:pt x="211389" y="530997"/>
                    <a:pt x="211389" y="417333"/>
                  </a:cubicBezTo>
                  <a:cubicBezTo>
                    <a:pt x="211389" y="303674"/>
                    <a:pt x="303549" y="211515"/>
                    <a:pt x="417208" y="211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" name="Google Shape;295;p3"/>
            <p:cNvPicPr preferRelativeResize="0"/>
            <p:nvPr/>
          </p:nvPicPr>
          <p:blipFill rotWithShape="1">
            <a:blip r:embed="rId2">
              <a:alphaModFix amt="20000"/>
            </a:blip>
            <a:srcRect b="29021" l="0" r="76435" t="57607"/>
            <a:stretch/>
          </p:blipFill>
          <p:spPr>
            <a:xfrm rot="5400000">
              <a:off x="3524425" y="-154828"/>
              <a:ext cx="1624221" cy="1633622"/>
            </a:xfrm>
            <a:custGeom>
              <a:rect b="b" l="l" r="r" t="t"/>
              <a:pathLst>
                <a:path extrusionOk="0" h="1633622" w="1624221">
                  <a:moveTo>
                    <a:pt x="404393" y="816937"/>
                  </a:moveTo>
                  <a:cubicBezTo>
                    <a:pt x="404393" y="1039425"/>
                    <a:pt x="584794" y="1219828"/>
                    <a:pt x="807282" y="1219828"/>
                  </a:cubicBezTo>
                  <a:cubicBezTo>
                    <a:pt x="1029779" y="1219828"/>
                    <a:pt x="1210180" y="1039425"/>
                    <a:pt x="1210180" y="816937"/>
                  </a:cubicBezTo>
                  <a:cubicBezTo>
                    <a:pt x="1210180" y="594442"/>
                    <a:pt x="1029779" y="414039"/>
                    <a:pt x="807282" y="414039"/>
                  </a:cubicBezTo>
                  <a:cubicBezTo>
                    <a:pt x="584794" y="414039"/>
                    <a:pt x="404393" y="594442"/>
                    <a:pt x="404393" y="816937"/>
                  </a:cubicBezTo>
                  <a:close/>
                  <a:moveTo>
                    <a:pt x="0" y="936017"/>
                  </a:moveTo>
                  <a:lnTo>
                    <a:pt x="0" y="697849"/>
                  </a:lnTo>
                  <a:lnTo>
                    <a:pt x="6951" y="652312"/>
                  </a:lnTo>
                  <a:cubicBezTo>
                    <a:pt x="83137" y="280075"/>
                    <a:pt x="412549" y="0"/>
                    <a:pt x="807282" y="0"/>
                  </a:cubicBezTo>
                  <a:cubicBezTo>
                    <a:pt x="1258407" y="0"/>
                    <a:pt x="1624221" y="365812"/>
                    <a:pt x="1624221" y="816937"/>
                  </a:cubicBezTo>
                  <a:cubicBezTo>
                    <a:pt x="1624221" y="1268055"/>
                    <a:pt x="1258407" y="1633622"/>
                    <a:pt x="807282" y="1633622"/>
                  </a:cubicBezTo>
                  <a:cubicBezTo>
                    <a:pt x="412548" y="1633622"/>
                    <a:pt x="83137" y="1353735"/>
                    <a:pt x="6951" y="981549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96" name="Google Shape;296;p3"/>
          <p:cNvSpPr txBox="1"/>
          <p:nvPr>
            <p:ph type="title"/>
          </p:nvPr>
        </p:nvSpPr>
        <p:spPr>
          <a:xfrm>
            <a:off x="4810400" y="1919200"/>
            <a:ext cx="6879000" cy="1504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2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7" name="Google Shape;297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"/>
          <p:cNvSpPr txBox="1"/>
          <p:nvPr>
            <p:ph idx="1" type="body"/>
          </p:nvPr>
        </p:nvSpPr>
        <p:spPr>
          <a:xfrm>
            <a:off x="4810400" y="3509426"/>
            <a:ext cx="6879000" cy="163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 SlidesMania - Do not remove">
  <p:cSld name="BLANK_1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9" name="Google Shape;1359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60" name="Google Shape;1360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1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362" name="Google Shape;1362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363" name="Google Shape;1363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7" name="Google Shape;1367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1368" name="Google Shape;1368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4"/>
          <p:cNvGrpSpPr/>
          <p:nvPr/>
        </p:nvGrpSpPr>
        <p:grpSpPr>
          <a:xfrm>
            <a:off x="9443408" y="304752"/>
            <a:ext cx="2456459" cy="2431729"/>
            <a:chOff x="3161217" y="1970080"/>
            <a:chExt cx="1395636" cy="1377828"/>
          </a:xfrm>
        </p:grpSpPr>
        <p:sp>
          <p:nvSpPr>
            <p:cNvPr id="301" name="Google Shape;301;p4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4"/>
          <p:cNvGrpSpPr/>
          <p:nvPr/>
        </p:nvGrpSpPr>
        <p:grpSpPr>
          <a:xfrm flipH="1" rot="10800000">
            <a:off x="5817983" y="6183907"/>
            <a:ext cx="1372876" cy="674089"/>
            <a:chOff x="7673633" y="189975"/>
            <a:chExt cx="1525417" cy="750572"/>
          </a:xfrm>
        </p:grpSpPr>
        <p:sp>
          <p:nvSpPr>
            <p:cNvPr id="351" name="Google Shape;351;p4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2" name="Google Shape;352;p4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353" name="Google Shape;353;p4"/>
          <p:cNvGrpSpPr/>
          <p:nvPr/>
        </p:nvGrpSpPr>
        <p:grpSpPr>
          <a:xfrm>
            <a:off x="331335" y="6282023"/>
            <a:ext cx="3900335" cy="575973"/>
            <a:chOff x="1439710" y="6217176"/>
            <a:chExt cx="4333706" cy="640824"/>
          </a:xfrm>
        </p:grpSpPr>
        <p:sp>
          <p:nvSpPr>
            <p:cNvPr id="354" name="Google Shape;354;p4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7" name="Google Shape;357;p4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358" name="Google Shape;358;p4"/>
          <p:cNvGrpSpPr/>
          <p:nvPr/>
        </p:nvGrpSpPr>
        <p:grpSpPr>
          <a:xfrm>
            <a:off x="10964371" y="5163803"/>
            <a:ext cx="1858694" cy="1694188"/>
            <a:chOff x="10438625" y="4501032"/>
            <a:chExt cx="2589792" cy="2356968"/>
          </a:xfrm>
        </p:grpSpPr>
        <p:sp>
          <p:nvSpPr>
            <p:cNvPr id="359" name="Google Shape;359;p4"/>
            <p:cNvSpPr/>
            <p:nvPr/>
          </p:nvSpPr>
          <p:spPr>
            <a:xfrm>
              <a:off x="10438629" y="4501032"/>
              <a:ext cx="2589788" cy="2356967"/>
            </a:xfrm>
            <a:custGeom>
              <a:rect b="b" l="l" r="r" t="t"/>
              <a:pathLst>
                <a:path extrusionOk="0" h="1204070" w="1323008">
                  <a:moveTo>
                    <a:pt x="661504" y="0"/>
                  </a:moveTo>
                  <a:cubicBezTo>
                    <a:pt x="296201" y="0"/>
                    <a:pt x="0" y="296173"/>
                    <a:pt x="0" y="661492"/>
                  </a:cubicBezTo>
                  <a:lnTo>
                    <a:pt x="0" y="1204070"/>
                  </a:lnTo>
                  <a:lnTo>
                    <a:pt x="335873" y="1204070"/>
                  </a:lnTo>
                  <a:lnTo>
                    <a:pt x="335873" y="673126"/>
                  </a:lnTo>
                  <a:cubicBezTo>
                    <a:pt x="335873" y="488074"/>
                    <a:pt x="485816" y="338018"/>
                    <a:pt x="670856" y="338018"/>
                  </a:cubicBezTo>
                  <a:cubicBezTo>
                    <a:pt x="855936" y="338018"/>
                    <a:pt x="1005959" y="488074"/>
                    <a:pt x="1005959" y="673126"/>
                  </a:cubicBezTo>
                  <a:lnTo>
                    <a:pt x="1005959" y="1204070"/>
                  </a:lnTo>
                  <a:lnTo>
                    <a:pt x="1323009" y="1204070"/>
                  </a:lnTo>
                  <a:lnTo>
                    <a:pt x="1323009" y="661492"/>
                  </a:lnTo>
                  <a:cubicBezTo>
                    <a:pt x="1323009" y="296173"/>
                    <a:pt x="1026807" y="0"/>
                    <a:pt x="661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0" name="Google Shape;360;p4"/>
            <p:cNvPicPr preferRelativeResize="0"/>
            <p:nvPr/>
          </p:nvPicPr>
          <p:blipFill rotWithShape="1">
            <a:blip r:embed="rId2">
              <a:alphaModFix amt="20000"/>
            </a:blip>
            <a:srcRect b="37896" l="51255" r="14547" t="40908"/>
            <a:stretch/>
          </p:blipFill>
          <p:spPr>
            <a:xfrm rot="5400000">
              <a:off x="10555036" y="4384620"/>
              <a:ext cx="2356967" cy="2589790"/>
            </a:xfrm>
            <a:custGeom>
              <a:rect b="b" l="l" r="r" t="t"/>
              <a:pathLst>
                <a:path extrusionOk="0" h="2589790" w="2356967">
                  <a:moveTo>
                    <a:pt x="0" y="1294896"/>
                  </a:moveTo>
                  <a:cubicBezTo>
                    <a:pt x="0" y="579816"/>
                    <a:pt x="579759" y="0"/>
                    <a:pt x="1294871" y="0"/>
                  </a:cubicBezTo>
                  <a:lnTo>
                    <a:pt x="2356967" y="0"/>
                  </a:lnTo>
                  <a:lnTo>
                    <a:pt x="2356967" y="620626"/>
                  </a:lnTo>
                  <a:lnTo>
                    <a:pt x="1317644" y="620626"/>
                  </a:lnTo>
                  <a:cubicBezTo>
                    <a:pt x="955405" y="620626"/>
                    <a:pt x="661670" y="914296"/>
                    <a:pt x="661670" y="1276590"/>
                  </a:cubicBezTo>
                  <a:cubicBezTo>
                    <a:pt x="661670" y="1638805"/>
                    <a:pt x="955405" y="1932318"/>
                    <a:pt x="1317644" y="1932318"/>
                  </a:cubicBezTo>
                  <a:lnTo>
                    <a:pt x="2356967" y="1932318"/>
                  </a:lnTo>
                  <a:lnTo>
                    <a:pt x="2356967" y="2589790"/>
                  </a:lnTo>
                  <a:lnTo>
                    <a:pt x="1294871" y="2589790"/>
                  </a:lnTo>
                  <a:cubicBezTo>
                    <a:pt x="579759" y="2589790"/>
                    <a:pt x="0" y="2009977"/>
                    <a:pt x="0" y="1294896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361" name="Google Shape;361;p4"/>
          <p:cNvGrpSpPr/>
          <p:nvPr/>
        </p:nvGrpSpPr>
        <p:grpSpPr>
          <a:xfrm>
            <a:off x="8300303" y="6093240"/>
            <a:ext cx="1718929" cy="372445"/>
            <a:chOff x="8300303" y="6093240"/>
            <a:chExt cx="1718929" cy="372445"/>
          </a:xfrm>
        </p:grpSpPr>
        <p:grpSp>
          <p:nvGrpSpPr>
            <p:cNvPr id="362" name="Google Shape;362;p4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363" name="Google Shape;363;p4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67" name="Google Shape;367;p4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368" name="Google Shape;368;p4"/>
          <p:cNvGrpSpPr/>
          <p:nvPr/>
        </p:nvGrpSpPr>
        <p:grpSpPr>
          <a:xfrm flipH="1" rot="-5400000">
            <a:off x="-349393" y="3272621"/>
            <a:ext cx="1372876" cy="674089"/>
            <a:chOff x="7673633" y="189975"/>
            <a:chExt cx="1525417" cy="750572"/>
          </a:xfrm>
        </p:grpSpPr>
        <p:sp>
          <p:nvSpPr>
            <p:cNvPr id="369" name="Google Shape;369;p4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0" name="Google Shape;370;p4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371" name="Google Shape;371;p4"/>
          <p:cNvSpPr txBox="1"/>
          <p:nvPr>
            <p:ph type="title"/>
          </p:nvPr>
        </p:nvSpPr>
        <p:spPr>
          <a:xfrm>
            <a:off x="1373700" y="396150"/>
            <a:ext cx="9444600" cy="98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72" name="Google Shape;372;p4"/>
          <p:cNvSpPr txBox="1"/>
          <p:nvPr>
            <p:ph idx="1" type="body"/>
          </p:nvPr>
        </p:nvSpPr>
        <p:spPr>
          <a:xfrm>
            <a:off x="1373700" y="1963836"/>
            <a:ext cx="9444600" cy="387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73" name="Google Shape;37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boxes">
  <p:cSld name="CUSTOM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5"/>
          <p:cNvGrpSpPr/>
          <p:nvPr/>
        </p:nvGrpSpPr>
        <p:grpSpPr>
          <a:xfrm flipH="1" rot="5400000">
            <a:off x="11185337" y="3050844"/>
            <a:ext cx="1372723" cy="640613"/>
            <a:chOff x="7673633" y="189975"/>
            <a:chExt cx="1525417" cy="750572"/>
          </a:xfrm>
        </p:grpSpPr>
        <p:sp>
          <p:nvSpPr>
            <p:cNvPr id="376" name="Google Shape;376;p5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" name="Google Shape;377;p5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378" name="Google Shape;378;p5"/>
          <p:cNvGrpSpPr/>
          <p:nvPr/>
        </p:nvGrpSpPr>
        <p:grpSpPr>
          <a:xfrm>
            <a:off x="9370003" y="6485565"/>
            <a:ext cx="1718929" cy="372445"/>
            <a:chOff x="8300303" y="6093240"/>
            <a:chExt cx="1718929" cy="372445"/>
          </a:xfrm>
        </p:grpSpPr>
        <p:grpSp>
          <p:nvGrpSpPr>
            <p:cNvPr id="379" name="Google Shape;379;p5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380" name="Google Shape;380;p5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4" name="Google Shape;384;p5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385" name="Google Shape;385;p5"/>
          <p:cNvGrpSpPr/>
          <p:nvPr/>
        </p:nvGrpSpPr>
        <p:grpSpPr>
          <a:xfrm rot="-5400000">
            <a:off x="-366047" y="4576094"/>
            <a:ext cx="1372723" cy="640613"/>
            <a:chOff x="7673633" y="189975"/>
            <a:chExt cx="1525417" cy="750572"/>
          </a:xfrm>
        </p:grpSpPr>
        <p:sp>
          <p:nvSpPr>
            <p:cNvPr id="386" name="Google Shape;386;p5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Google Shape;387;p5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388" name="Google Shape;388;p5"/>
          <p:cNvGrpSpPr/>
          <p:nvPr/>
        </p:nvGrpSpPr>
        <p:grpSpPr>
          <a:xfrm>
            <a:off x="3" y="734387"/>
            <a:ext cx="2729445" cy="2694618"/>
            <a:chOff x="3161217" y="1970080"/>
            <a:chExt cx="1395636" cy="1377828"/>
          </a:xfrm>
        </p:grpSpPr>
        <p:sp>
          <p:nvSpPr>
            <p:cNvPr id="389" name="Google Shape;389;p5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5"/>
          <p:cNvSpPr txBox="1"/>
          <p:nvPr>
            <p:ph type="title"/>
          </p:nvPr>
        </p:nvSpPr>
        <p:spPr>
          <a:xfrm>
            <a:off x="415600" y="499450"/>
            <a:ext cx="11360700" cy="93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439" name="Google Shape;439;p5"/>
          <p:cNvSpPr txBox="1"/>
          <p:nvPr>
            <p:ph idx="1" type="subTitle"/>
          </p:nvPr>
        </p:nvSpPr>
        <p:spPr>
          <a:xfrm>
            <a:off x="2388985" y="2133049"/>
            <a:ext cx="837600" cy="51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7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0" name="Google Shape;440;p5"/>
          <p:cNvSpPr txBox="1"/>
          <p:nvPr>
            <p:ph idx="2" type="body"/>
          </p:nvPr>
        </p:nvSpPr>
        <p:spPr>
          <a:xfrm>
            <a:off x="1277531" y="2733800"/>
            <a:ext cx="3060900" cy="12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41" name="Google Shape;441;p5"/>
          <p:cNvSpPr txBox="1"/>
          <p:nvPr>
            <p:ph idx="3" type="subTitle"/>
          </p:nvPr>
        </p:nvSpPr>
        <p:spPr>
          <a:xfrm>
            <a:off x="5689770" y="2133049"/>
            <a:ext cx="837600" cy="51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7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2" name="Google Shape;442;p5"/>
          <p:cNvSpPr txBox="1"/>
          <p:nvPr>
            <p:ph idx="4" type="body"/>
          </p:nvPr>
        </p:nvSpPr>
        <p:spPr>
          <a:xfrm>
            <a:off x="4565566" y="2733800"/>
            <a:ext cx="3060900" cy="12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43" name="Google Shape;443;p5"/>
          <p:cNvSpPr txBox="1"/>
          <p:nvPr>
            <p:ph idx="5" type="subTitle"/>
          </p:nvPr>
        </p:nvSpPr>
        <p:spPr>
          <a:xfrm>
            <a:off x="8990550" y="2133025"/>
            <a:ext cx="837600" cy="51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7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4" name="Google Shape;444;p5"/>
          <p:cNvSpPr txBox="1"/>
          <p:nvPr>
            <p:ph idx="6" type="body"/>
          </p:nvPr>
        </p:nvSpPr>
        <p:spPr>
          <a:xfrm>
            <a:off x="7853622" y="2733800"/>
            <a:ext cx="3060900" cy="12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45" name="Google Shape;445;p5"/>
          <p:cNvSpPr txBox="1"/>
          <p:nvPr>
            <p:ph idx="7" type="subTitle"/>
          </p:nvPr>
        </p:nvSpPr>
        <p:spPr>
          <a:xfrm>
            <a:off x="2388983" y="4437828"/>
            <a:ext cx="837600" cy="51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7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6" name="Google Shape;446;p5"/>
          <p:cNvSpPr txBox="1"/>
          <p:nvPr>
            <p:ph idx="8" type="body"/>
          </p:nvPr>
        </p:nvSpPr>
        <p:spPr>
          <a:xfrm>
            <a:off x="1277478" y="5136534"/>
            <a:ext cx="3060900" cy="12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47" name="Google Shape;447;p5"/>
          <p:cNvSpPr txBox="1"/>
          <p:nvPr>
            <p:ph idx="9" type="subTitle"/>
          </p:nvPr>
        </p:nvSpPr>
        <p:spPr>
          <a:xfrm>
            <a:off x="5689770" y="4437828"/>
            <a:ext cx="837600" cy="51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7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8" name="Google Shape;448;p5"/>
          <p:cNvSpPr txBox="1"/>
          <p:nvPr>
            <p:ph idx="13" type="body"/>
          </p:nvPr>
        </p:nvSpPr>
        <p:spPr>
          <a:xfrm>
            <a:off x="4565513" y="5136534"/>
            <a:ext cx="3060900" cy="12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49" name="Google Shape;449;p5"/>
          <p:cNvSpPr txBox="1"/>
          <p:nvPr>
            <p:ph idx="14" type="subTitle"/>
          </p:nvPr>
        </p:nvSpPr>
        <p:spPr>
          <a:xfrm>
            <a:off x="8990550" y="4437828"/>
            <a:ext cx="837600" cy="51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7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0" name="Google Shape;450;p5"/>
          <p:cNvSpPr txBox="1"/>
          <p:nvPr>
            <p:ph idx="15" type="body"/>
          </p:nvPr>
        </p:nvSpPr>
        <p:spPr>
          <a:xfrm>
            <a:off x="7853569" y="5136534"/>
            <a:ext cx="3060900" cy="12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ubtitle and text">
  <p:cSld name="CUSTOM_2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6"/>
          <p:cNvGrpSpPr/>
          <p:nvPr/>
        </p:nvGrpSpPr>
        <p:grpSpPr>
          <a:xfrm>
            <a:off x="1879850" y="634636"/>
            <a:ext cx="2456459" cy="2425528"/>
            <a:chOff x="3161217" y="1970080"/>
            <a:chExt cx="1395636" cy="1377828"/>
          </a:xfrm>
        </p:grpSpPr>
        <p:sp>
          <p:nvSpPr>
            <p:cNvPr id="453" name="Google Shape;453;p6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p6"/>
          <p:cNvGrpSpPr/>
          <p:nvPr/>
        </p:nvGrpSpPr>
        <p:grpSpPr>
          <a:xfrm rot="5400000">
            <a:off x="2667078" y="864165"/>
            <a:ext cx="6857799" cy="5129668"/>
            <a:chOff x="0" y="1381925"/>
            <a:chExt cx="9312600" cy="3836700"/>
          </a:xfrm>
        </p:grpSpPr>
        <p:sp>
          <p:nvSpPr>
            <p:cNvPr id="503" name="Google Shape;503;p6"/>
            <p:cNvSpPr/>
            <p:nvPr/>
          </p:nvSpPr>
          <p:spPr>
            <a:xfrm>
              <a:off x="0" y="1381925"/>
              <a:ext cx="9312600" cy="383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504" name="Google Shape;504;p6"/>
            <p:cNvPicPr preferRelativeResize="0"/>
            <p:nvPr/>
          </p:nvPicPr>
          <p:blipFill rotWithShape="1">
            <a:blip r:embed="rId2">
              <a:alphaModFix amt="20000"/>
            </a:blip>
            <a:srcRect b="106" l="20300" r="24035" t="23673"/>
            <a:stretch/>
          </p:blipFill>
          <p:spPr>
            <a:xfrm rot="5400000">
              <a:off x="2737950" y="-1356025"/>
              <a:ext cx="3836700" cy="9312600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05" name="Google Shape;505;p6"/>
          <p:cNvSpPr txBox="1"/>
          <p:nvPr>
            <p:ph type="title"/>
          </p:nvPr>
        </p:nvSpPr>
        <p:spPr>
          <a:xfrm>
            <a:off x="3581425" y="818250"/>
            <a:ext cx="5067000" cy="31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506" name="Google Shape;506;p6"/>
          <p:cNvSpPr txBox="1"/>
          <p:nvPr>
            <p:ph idx="1" type="subTitle"/>
          </p:nvPr>
        </p:nvSpPr>
        <p:spPr>
          <a:xfrm>
            <a:off x="3581401" y="3943347"/>
            <a:ext cx="5067000" cy="53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7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7" name="Google Shape;507;p6"/>
          <p:cNvSpPr txBox="1"/>
          <p:nvPr>
            <p:ph idx="2" type="body"/>
          </p:nvPr>
        </p:nvSpPr>
        <p:spPr>
          <a:xfrm>
            <a:off x="3581429" y="4474050"/>
            <a:ext cx="50670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508" name="Google Shape;508;p6"/>
          <p:cNvGrpSpPr/>
          <p:nvPr/>
        </p:nvGrpSpPr>
        <p:grpSpPr>
          <a:xfrm>
            <a:off x="85177" y="8"/>
            <a:ext cx="1372876" cy="675665"/>
            <a:chOff x="7673633" y="189975"/>
            <a:chExt cx="1525417" cy="750572"/>
          </a:xfrm>
        </p:grpSpPr>
        <p:sp>
          <p:nvSpPr>
            <p:cNvPr id="509" name="Google Shape;509;p6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0" name="Google Shape;510;p6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511" name="Google Shape;511;p6"/>
          <p:cNvGrpSpPr/>
          <p:nvPr/>
        </p:nvGrpSpPr>
        <p:grpSpPr>
          <a:xfrm>
            <a:off x="7976424" y="6281027"/>
            <a:ext cx="3900335" cy="576870"/>
            <a:chOff x="1439710" y="6217176"/>
            <a:chExt cx="4333706" cy="640824"/>
          </a:xfrm>
        </p:grpSpPr>
        <p:sp>
          <p:nvSpPr>
            <p:cNvPr id="512" name="Google Shape;512;p6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5" name="Google Shape;515;p6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516" name="Google Shape;516;p6"/>
          <p:cNvGrpSpPr/>
          <p:nvPr/>
        </p:nvGrpSpPr>
        <p:grpSpPr>
          <a:xfrm>
            <a:off x="11041651" y="4933642"/>
            <a:ext cx="835103" cy="835289"/>
            <a:chOff x="8878102" y="4612385"/>
            <a:chExt cx="927892" cy="927892"/>
          </a:xfrm>
        </p:grpSpPr>
        <p:sp>
          <p:nvSpPr>
            <p:cNvPr id="517" name="Google Shape;517;p6"/>
            <p:cNvSpPr/>
            <p:nvPr/>
          </p:nvSpPr>
          <p:spPr>
            <a:xfrm>
              <a:off x="8878102" y="4612385"/>
              <a:ext cx="927892" cy="927892"/>
            </a:xfrm>
            <a:custGeom>
              <a:rect b="b" l="l" r="r" t="t"/>
              <a:pathLst>
                <a:path extrusionOk="0" h="474019" w="474019">
                  <a:moveTo>
                    <a:pt x="0" y="237010"/>
                  </a:moveTo>
                  <a:cubicBezTo>
                    <a:pt x="0" y="106114"/>
                    <a:pt x="106113" y="0"/>
                    <a:pt x="237010" y="0"/>
                  </a:cubicBezTo>
                  <a:cubicBezTo>
                    <a:pt x="367906" y="0"/>
                    <a:pt x="474019" y="106114"/>
                    <a:pt x="474019" y="237010"/>
                  </a:cubicBezTo>
                  <a:cubicBezTo>
                    <a:pt x="474019" y="367906"/>
                    <a:pt x="367906" y="474019"/>
                    <a:pt x="237010" y="474019"/>
                  </a:cubicBezTo>
                  <a:cubicBezTo>
                    <a:pt x="106113" y="474019"/>
                    <a:pt x="0" y="367906"/>
                    <a:pt x="0" y="23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8" name="Google Shape;518;p6"/>
            <p:cNvPicPr preferRelativeResize="0"/>
            <p:nvPr/>
          </p:nvPicPr>
          <p:blipFill rotWithShape="1">
            <a:blip r:embed="rId2">
              <a:alphaModFix amt="20000"/>
            </a:blip>
            <a:srcRect b="72770" l="67169" r="19367" t="19635"/>
            <a:stretch/>
          </p:blipFill>
          <p:spPr>
            <a:xfrm rot="5400000">
              <a:off x="8878102" y="4612385"/>
              <a:ext cx="927892" cy="927892"/>
            </a:xfrm>
            <a:custGeom>
              <a:rect b="b" l="l" r="r" t="t"/>
              <a:pathLst>
                <a:path extrusionOk="0" h="927892" w="927892">
                  <a:moveTo>
                    <a:pt x="0" y="463945"/>
                  </a:moveTo>
                  <a:cubicBezTo>
                    <a:pt x="0" y="207716"/>
                    <a:pt x="207718" y="0"/>
                    <a:pt x="463947" y="0"/>
                  </a:cubicBezTo>
                  <a:cubicBezTo>
                    <a:pt x="720176" y="0"/>
                    <a:pt x="927892" y="207716"/>
                    <a:pt x="927892" y="463945"/>
                  </a:cubicBezTo>
                  <a:cubicBezTo>
                    <a:pt x="927892" y="720176"/>
                    <a:pt x="720176" y="927892"/>
                    <a:pt x="463947" y="927892"/>
                  </a:cubicBezTo>
                  <a:cubicBezTo>
                    <a:pt x="207718" y="927892"/>
                    <a:pt x="0" y="720176"/>
                    <a:pt x="0" y="463945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519" name="Google Shape;519;p6"/>
          <p:cNvGrpSpPr/>
          <p:nvPr/>
        </p:nvGrpSpPr>
        <p:grpSpPr>
          <a:xfrm>
            <a:off x="3348544" y="888079"/>
            <a:ext cx="609055" cy="609140"/>
            <a:chOff x="11299596" y="1176502"/>
            <a:chExt cx="676727" cy="676672"/>
          </a:xfrm>
        </p:grpSpPr>
        <p:sp>
          <p:nvSpPr>
            <p:cNvPr id="520" name="Google Shape;520;p6"/>
            <p:cNvSpPr/>
            <p:nvPr/>
          </p:nvSpPr>
          <p:spPr>
            <a:xfrm>
              <a:off x="11299596" y="1176502"/>
              <a:ext cx="676725" cy="676671"/>
            </a:xfrm>
            <a:custGeom>
              <a:rect b="b" l="l" r="r" t="t"/>
              <a:pathLst>
                <a:path extrusionOk="0" h="345681" w="345709">
                  <a:moveTo>
                    <a:pt x="0" y="172839"/>
                  </a:moveTo>
                  <a:cubicBezTo>
                    <a:pt x="0" y="77384"/>
                    <a:pt x="77400" y="0"/>
                    <a:pt x="172855" y="0"/>
                  </a:cubicBezTo>
                  <a:cubicBezTo>
                    <a:pt x="268310" y="0"/>
                    <a:pt x="345710" y="77384"/>
                    <a:pt x="345710" y="172839"/>
                  </a:cubicBezTo>
                  <a:cubicBezTo>
                    <a:pt x="345710" y="268298"/>
                    <a:pt x="268310" y="345681"/>
                    <a:pt x="172855" y="345681"/>
                  </a:cubicBezTo>
                  <a:cubicBezTo>
                    <a:pt x="77400" y="345681"/>
                    <a:pt x="0" y="268298"/>
                    <a:pt x="0" y="1728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1" name="Google Shape;521;p6"/>
            <p:cNvPicPr preferRelativeResize="0"/>
            <p:nvPr/>
          </p:nvPicPr>
          <p:blipFill rotWithShape="1">
            <a:blip r:embed="rId2">
              <a:alphaModFix amt="20000"/>
            </a:blip>
            <a:srcRect b="92590" l="17318" r="72863" t="1871"/>
            <a:stretch/>
          </p:blipFill>
          <p:spPr>
            <a:xfrm rot="5400000">
              <a:off x="11299624" y="1176475"/>
              <a:ext cx="676671" cy="676727"/>
            </a:xfrm>
            <a:custGeom>
              <a:rect b="b" l="l" r="r" t="t"/>
              <a:pathLst>
                <a:path extrusionOk="0" h="676727" w="676671">
                  <a:moveTo>
                    <a:pt x="0" y="338364"/>
                  </a:moveTo>
                  <a:cubicBezTo>
                    <a:pt x="0" y="151510"/>
                    <a:pt x="151479" y="0"/>
                    <a:pt x="338333" y="0"/>
                  </a:cubicBezTo>
                  <a:cubicBezTo>
                    <a:pt x="525194" y="0"/>
                    <a:pt x="676671" y="151510"/>
                    <a:pt x="676671" y="338364"/>
                  </a:cubicBezTo>
                  <a:cubicBezTo>
                    <a:pt x="676671" y="525217"/>
                    <a:pt x="525194" y="676727"/>
                    <a:pt x="338333" y="676727"/>
                  </a:cubicBezTo>
                  <a:cubicBezTo>
                    <a:pt x="151479" y="676727"/>
                    <a:pt x="0" y="525217"/>
                    <a:pt x="0" y="33836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522" name="Google Shape;522;p6"/>
          <p:cNvGrpSpPr/>
          <p:nvPr/>
        </p:nvGrpSpPr>
        <p:grpSpPr>
          <a:xfrm>
            <a:off x="-1051800" y="4737628"/>
            <a:ext cx="2330813" cy="2121742"/>
            <a:chOff x="10438625" y="4501032"/>
            <a:chExt cx="2589792" cy="2356968"/>
          </a:xfrm>
        </p:grpSpPr>
        <p:sp>
          <p:nvSpPr>
            <p:cNvPr id="523" name="Google Shape;523;p6"/>
            <p:cNvSpPr/>
            <p:nvPr/>
          </p:nvSpPr>
          <p:spPr>
            <a:xfrm>
              <a:off x="10438629" y="4501032"/>
              <a:ext cx="2589788" cy="2356967"/>
            </a:xfrm>
            <a:custGeom>
              <a:rect b="b" l="l" r="r" t="t"/>
              <a:pathLst>
                <a:path extrusionOk="0" h="1204070" w="1323008">
                  <a:moveTo>
                    <a:pt x="661504" y="0"/>
                  </a:moveTo>
                  <a:cubicBezTo>
                    <a:pt x="296201" y="0"/>
                    <a:pt x="0" y="296173"/>
                    <a:pt x="0" y="661492"/>
                  </a:cubicBezTo>
                  <a:lnTo>
                    <a:pt x="0" y="1204070"/>
                  </a:lnTo>
                  <a:lnTo>
                    <a:pt x="335873" y="1204070"/>
                  </a:lnTo>
                  <a:lnTo>
                    <a:pt x="335873" y="673126"/>
                  </a:lnTo>
                  <a:cubicBezTo>
                    <a:pt x="335873" y="488074"/>
                    <a:pt x="485816" y="338018"/>
                    <a:pt x="670856" y="338018"/>
                  </a:cubicBezTo>
                  <a:cubicBezTo>
                    <a:pt x="855936" y="338018"/>
                    <a:pt x="1005959" y="488074"/>
                    <a:pt x="1005959" y="673126"/>
                  </a:cubicBezTo>
                  <a:lnTo>
                    <a:pt x="1005959" y="1204070"/>
                  </a:lnTo>
                  <a:lnTo>
                    <a:pt x="1323009" y="1204070"/>
                  </a:lnTo>
                  <a:lnTo>
                    <a:pt x="1323009" y="661492"/>
                  </a:lnTo>
                  <a:cubicBezTo>
                    <a:pt x="1323009" y="296173"/>
                    <a:pt x="1026807" y="0"/>
                    <a:pt x="661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4" name="Google Shape;524;p6"/>
            <p:cNvPicPr preferRelativeResize="0"/>
            <p:nvPr/>
          </p:nvPicPr>
          <p:blipFill rotWithShape="1">
            <a:blip r:embed="rId2">
              <a:alphaModFix amt="20000"/>
            </a:blip>
            <a:srcRect b="37896" l="51255" r="14547" t="40908"/>
            <a:stretch/>
          </p:blipFill>
          <p:spPr>
            <a:xfrm rot="5400000">
              <a:off x="10555036" y="4384620"/>
              <a:ext cx="2356967" cy="2589790"/>
            </a:xfrm>
            <a:custGeom>
              <a:rect b="b" l="l" r="r" t="t"/>
              <a:pathLst>
                <a:path extrusionOk="0" h="2589790" w="2356967">
                  <a:moveTo>
                    <a:pt x="0" y="1294896"/>
                  </a:moveTo>
                  <a:cubicBezTo>
                    <a:pt x="0" y="579816"/>
                    <a:pt x="579759" y="0"/>
                    <a:pt x="1294871" y="0"/>
                  </a:cubicBezTo>
                  <a:lnTo>
                    <a:pt x="2356967" y="0"/>
                  </a:lnTo>
                  <a:lnTo>
                    <a:pt x="2356967" y="620626"/>
                  </a:lnTo>
                  <a:lnTo>
                    <a:pt x="1317644" y="620626"/>
                  </a:lnTo>
                  <a:cubicBezTo>
                    <a:pt x="955405" y="620626"/>
                    <a:pt x="661670" y="914296"/>
                    <a:pt x="661670" y="1276590"/>
                  </a:cubicBezTo>
                  <a:cubicBezTo>
                    <a:pt x="661670" y="1638805"/>
                    <a:pt x="955405" y="1932318"/>
                    <a:pt x="1317644" y="1932318"/>
                  </a:cubicBezTo>
                  <a:lnTo>
                    <a:pt x="2356967" y="1932318"/>
                  </a:lnTo>
                  <a:lnTo>
                    <a:pt x="2356967" y="2589790"/>
                  </a:lnTo>
                  <a:lnTo>
                    <a:pt x="1294871" y="2589790"/>
                  </a:lnTo>
                  <a:cubicBezTo>
                    <a:pt x="579759" y="2589790"/>
                    <a:pt x="0" y="2009977"/>
                    <a:pt x="0" y="1294896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525" name="Google Shape;525;p6"/>
          <p:cNvGrpSpPr/>
          <p:nvPr/>
        </p:nvGrpSpPr>
        <p:grpSpPr>
          <a:xfrm>
            <a:off x="9754360" y="170438"/>
            <a:ext cx="1547036" cy="335275"/>
            <a:chOff x="8300303" y="6093240"/>
            <a:chExt cx="1718929" cy="372445"/>
          </a:xfrm>
        </p:grpSpPr>
        <p:grpSp>
          <p:nvGrpSpPr>
            <p:cNvPr id="526" name="Google Shape;526;p6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527" name="Google Shape;527;p6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6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6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31" name="Google Shape;531;p6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532" name="Google Shape;532;p6"/>
          <p:cNvGrpSpPr/>
          <p:nvPr/>
        </p:nvGrpSpPr>
        <p:grpSpPr>
          <a:xfrm>
            <a:off x="7834116" y="-316833"/>
            <a:ext cx="1470261" cy="1470809"/>
            <a:chOff x="3519724" y="-159776"/>
            <a:chExt cx="1633623" cy="1633869"/>
          </a:xfrm>
        </p:grpSpPr>
        <p:sp>
          <p:nvSpPr>
            <p:cNvPr id="533" name="Google Shape;533;p6"/>
            <p:cNvSpPr/>
            <p:nvPr/>
          </p:nvSpPr>
          <p:spPr>
            <a:xfrm>
              <a:off x="3519724" y="-159776"/>
              <a:ext cx="1633622" cy="1633867"/>
            </a:xfrm>
            <a:custGeom>
              <a:rect b="b" l="l" r="r" t="t"/>
              <a:pathLst>
                <a:path extrusionOk="0" h="834670" w="834545">
                  <a:moveTo>
                    <a:pt x="417208" y="0"/>
                  </a:moveTo>
                  <a:cubicBezTo>
                    <a:pt x="186752" y="0"/>
                    <a:pt x="0" y="186874"/>
                    <a:pt x="0" y="417333"/>
                  </a:cubicBezTo>
                  <a:cubicBezTo>
                    <a:pt x="0" y="647793"/>
                    <a:pt x="186752" y="834671"/>
                    <a:pt x="417208" y="834671"/>
                  </a:cubicBezTo>
                  <a:cubicBezTo>
                    <a:pt x="647668" y="834671"/>
                    <a:pt x="834545" y="647793"/>
                    <a:pt x="834545" y="417333"/>
                  </a:cubicBezTo>
                  <a:cubicBezTo>
                    <a:pt x="834545" y="186874"/>
                    <a:pt x="647668" y="0"/>
                    <a:pt x="417208" y="0"/>
                  </a:cubicBezTo>
                  <a:close/>
                  <a:moveTo>
                    <a:pt x="417208" y="211515"/>
                  </a:moveTo>
                  <a:cubicBezTo>
                    <a:pt x="530871" y="211515"/>
                    <a:pt x="623031" y="303674"/>
                    <a:pt x="623031" y="417333"/>
                  </a:cubicBezTo>
                  <a:cubicBezTo>
                    <a:pt x="623031" y="530997"/>
                    <a:pt x="530871" y="623156"/>
                    <a:pt x="417208" y="623156"/>
                  </a:cubicBezTo>
                  <a:cubicBezTo>
                    <a:pt x="303549" y="623156"/>
                    <a:pt x="211389" y="530997"/>
                    <a:pt x="211389" y="417333"/>
                  </a:cubicBezTo>
                  <a:cubicBezTo>
                    <a:pt x="211389" y="303674"/>
                    <a:pt x="303549" y="211515"/>
                    <a:pt x="417208" y="211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4" name="Google Shape;534;p6"/>
            <p:cNvPicPr preferRelativeResize="0"/>
            <p:nvPr/>
          </p:nvPicPr>
          <p:blipFill rotWithShape="1">
            <a:blip r:embed="rId2">
              <a:alphaModFix amt="20000"/>
            </a:blip>
            <a:srcRect b="29021" l="0" r="76435" t="57607"/>
            <a:stretch/>
          </p:blipFill>
          <p:spPr>
            <a:xfrm rot="5400000">
              <a:off x="3524425" y="-154828"/>
              <a:ext cx="1624221" cy="1633622"/>
            </a:xfrm>
            <a:custGeom>
              <a:rect b="b" l="l" r="r" t="t"/>
              <a:pathLst>
                <a:path extrusionOk="0" h="1633622" w="1624221">
                  <a:moveTo>
                    <a:pt x="404393" y="816937"/>
                  </a:moveTo>
                  <a:cubicBezTo>
                    <a:pt x="404393" y="1039425"/>
                    <a:pt x="584794" y="1219828"/>
                    <a:pt x="807282" y="1219828"/>
                  </a:cubicBezTo>
                  <a:cubicBezTo>
                    <a:pt x="1029779" y="1219828"/>
                    <a:pt x="1210180" y="1039425"/>
                    <a:pt x="1210180" y="816937"/>
                  </a:cubicBezTo>
                  <a:cubicBezTo>
                    <a:pt x="1210180" y="594442"/>
                    <a:pt x="1029779" y="414039"/>
                    <a:pt x="807282" y="414039"/>
                  </a:cubicBezTo>
                  <a:cubicBezTo>
                    <a:pt x="584794" y="414039"/>
                    <a:pt x="404393" y="594442"/>
                    <a:pt x="404393" y="816937"/>
                  </a:cubicBezTo>
                  <a:close/>
                  <a:moveTo>
                    <a:pt x="0" y="936017"/>
                  </a:moveTo>
                  <a:lnTo>
                    <a:pt x="0" y="697849"/>
                  </a:lnTo>
                  <a:lnTo>
                    <a:pt x="6951" y="652312"/>
                  </a:lnTo>
                  <a:cubicBezTo>
                    <a:pt x="83137" y="280075"/>
                    <a:pt x="412549" y="0"/>
                    <a:pt x="807282" y="0"/>
                  </a:cubicBezTo>
                  <a:cubicBezTo>
                    <a:pt x="1258407" y="0"/>
                    <a:pt x="1624221" y="365812"/>
                    <a:pt x="1624221" y="816937"/>
                  </a:cubicBezTo>
                  <a:cubicBezTo>
                    <a:pt x="1624221" y="1268055"/>
                    <a:pt x="1258407" y="1633622"/>
                    <a:pt x="807282" y="1633622"/>
                  </a:cubicBezTo>
                  <a:cubicBezTo>
                    <a:pt x="412548" y="1633622"/>
                    <a:pt x="83137" y="1353735"/>
                    <a:pt x="6951" y="981549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oxes">
  <p:cSld name="CUSTOM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7"/>
          <p:cNvGrpSpPr/>
          <p:nvPr/>
        </p:nvGrpSpPr>
        <p:grpSpPr>
          <a:xfrm>
            <a:off x="255606" y="189715"/>
            <a:ext cx="2026882" cy="2001020"/>
            <a:chOff x="3161217" y="1970080"/>
            <a:chExt cx="1395636" cy="1377828"/>
          </a:xfrm>
        </p:grpSpPr>
        <p:sp>
          <p:nvSpPr>
            <p:cNvPr id="537" name="Google Shape;537;p7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586;p7"/>
          <p:cNvSpPr txBox="1"/>
          <p:nvPr>
            <p:ph idx="1" type="subTitle"/>
          </p:nvPr>
        </p:nvSpPr>
        <p:spPr>
          <a:xfrm>
            <a:off x="1516031" y="1913000"/>
            <a:ext cx="4501500" cy="7170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7" name="Google Shape;587;p7"/>
          <p:cNvSpPr txBox="1"/>
          <p:nvPr>
            <p:ph idx="2" type="body"/>
          </p:nvPr>
        </p:nvSpPr>
        <p:spPr>
          <a:xfrm>
            <a:off x="1516072" y="2629855"/>
            <a:ext cx="45015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88" name="Google Shape;588;p7"/>
          <p:cNvSpPr txBox="1"/>
          <p:nvPr>
            <p:ph idx="3" type="subTitle"/>
          </p:nvPr>
        </p:nvSpPr>
        <p:spPr>
          <a:xfrm>
            <a:off x="7206741" y="1913000"/>
            <a:ext cx="4501500" cy="7170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9" name="Google Shape;589;p7"/>
          <p:cNvSpPr txBox="1"/>
          <p:nvPr>
            <p:ph idx="4" type="body"/>
          </p:nvPr>
        </p:nvSpPr>
        <p:spPr>
          <a:xfrm>
            <a:off x="7206790" y="2629855"/>
            <a:ext cx="45015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90" name="Google Shape;590;p7"/>
          <p:cNvSpPr txBox="1"/>
          <p:nvPr>
            <p:ph idx="5" type="subTitle"/>
          </p:nvPr>
        </p:nvSpPr>
        <p:spPr>
          <a:xfrm>
            <a:off x="1515938" y="3997145"/>
            <a:ext cx="4501500" cy="7170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1" name="Google Shape;591;p7"/>
          <p:cNvSpPr txBox="1"/>
          <p:nvPr>
            <p:ph idx="6" type="body"/>
          </p:nvPr>
        </p:nvSpPr>
        <p:spPr>
          <a:xfrm>
            <a:off x="1515994" y="4714000"/>
            <a:ext cx="45015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92" name="Google Shape;592;p7"/>
          <p:cNvSpPr txBox="1"/>
          <p:nvPr>
            <p:ph idx="7" type="body"/>
          </p:nvPr>
        </p:nvSpPr>
        <p:spPr>
          <a:xfrm>
            <a:off x="7206712" y="4714000"/>
            <a:ext cx="45015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93" name="Google Shape;593;p7"/>
          <p:cNvSpPr txBox="1"/>
          <p:nvPr>
            <p:ph idx="8" type="subTitle"/>
          </p:nvPr>
        </p:nvSpPr>
        <p:spPr>
          <a:xfrm>
            <a:off x="7206664" y="3997145"/>
            <a:ext cx="4501500" cy="7170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94" name="Google Shape;594;p7"/>
          <p:cNvGrpSpPr/>
          <p:nvPr/>
        </p:nvGrpSpPr>
        <p:grpSpPr>
          <a:xfrm>
            <a:off x="1102302" y="6485565"/>
            <a:ext cx="1718929" cy="372445"/>
            <a:chOff x="8300303" y="6093240"/>
            <a:chExt cx="1718929" cy="372445"/>
          </a:xfrm>
        </p:grpSpPr>
        <p:grpSp>
          <p:nvGrpSpPr>
            <p:cNvPr id="595" name="Google Shape;595;p7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596" name="Google Shape;596;p7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7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7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7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00" name="Google Shape;600;p7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601" name="Google Shape;601;p7"/>
          <p:cNvGrpSpPr/>
          <p:nvPr/>
        </p:nvGrpSpPr>
        <p:grpSpPr>
          <a:xfrm flipH="1" rot="5400000">
            <a:off x="11168622" y="4559463"/>
            <a:ext cx="1372723" cy="674014"/>
            <a:chOff x="7673633" y="189975"/>
            <a:chExt cx="1525417" cy="750572"/>
          </a:xfrm>
        </p:grpSpPr>
        <p:sp>
          <p:nvSpPr>
            <p:cNvPr id="602" name="Google Shape;602;p7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3" name="Google Shape;603;p7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604" name="Google Shape;604;p7"/>
          <p:cNvGrpSpPr/>
          <p:nvPr/>
        </p:nvGrpSpPr>
        <p:grpSpPr>
          <a:xfrm>
            <a:off x="7613746" y="6388862"/>
            <a:ext cx="3193508" cy="469147"/>
            <a:chOff x="1439710" y="6217176"/>
            <a:chExt cx="4333706" cy="640824"/>
          </a:xfrm>
        </p:grpSpPr>
        <p:sp>
          <p:nvSpPr>
            <p:cNvPr id="605" name="Google Shape;605;p7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7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609" name="Google Shape;609;p7"/>
          <p:cNvSpPr txBox="1"/>
          <p:nvPr>
            <p:ph type="title"/>
          </p:nvPr>
        </p:nvSpPr>
        <p:spPr>
          <a:xfrm>
            <a:off x="551850" y="396150"/>
            <a:ext cx="11088300" cy="98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"/>
          <p:cNvSpPr txBox="1"/>
          <p:nvPr>
            <p:ph type="title"/>
          </p:nvPr>
        </p:nvSpPr>
        <p:spPr>
          <a:xfrm>
            <a:off x="551850" y="396150"/>
            <a:ext cx="11088300" cy="98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612" name="Google Shape;612;p8"/>
          <p:cNvSpPr txBox="1"/>
          <p:nvPr>
            <p:ph idx="1" type="body"/>
          </p:nvPr>
        </p:nvSpPr>
        <p:spPr>
          <a:xfrm>
            <a:off x="1023113" y="1981150"/>
            <a:ext cx="4762800" cy="38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613" name="Google Shape;613;p8"/>
          <p:cNvSpPr txBox="1"/>
          <p:nvPr>
            <p:ph idx="2" type="body"/>
          </p:nvPr>
        </p:nvSpPr>
        <p:spPr>
          <a:xfrm>
            <a:off x="6406088" y="1981150"/>
            <a:ext cx="4762800" cy="38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614" name="Google Shape;61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5" name="Google Shape;615;p8"/>
          <p:cNvGrpSpPr/>
          <p:nvPr/>
        </p:nvGrpSpPr>
        <p:grpSpPr>
          <a:xfrm flipH="1">
            <a:off x="271942" y="228552"/>
            <a:ext cx="2456459" cy="2431729"/>
            <a:chOff x="3161217" y="1970080"/>
            <a:chExt cx="1395636" cy="1377828"/>
          </a:xfrm>
        </p:grpSpPr>
        <p:sp>
          <p:nvSpPr>
            <p:cNvPr id="616" name="Google Shape;616;p8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5" name="Google Shape;665;p8"/>
          <p:cNvGrpSpPr/>
          <p:nvPr/>
        </p:nvGrpSpPr>
        <p:grpSpPr>
          <a:xfrm rot="10800000">
            <a:off x="4987326" y="6169738"/>
            <a:ext cx="1372876" cy="674089"/>
            <a:chOff x="7673633" y="189975"/>
            <a:chExt cx="1525417" cy="750572"/>
          </a:xfrm>
        </p:grpSpPr>
        <p:sp>
          <p:nvSpPr>
            <p:cNvPr id="666" name="Google Shape;666;p8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7" name="Google Shape;667;p8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668" name="Google Shape;668;p8"/>
          <p:cNvGrpSpPr/>
          <p:nvPr/>
        </p:nvGrpSpPr>
        <p:grpSpPr>
          <a:xfrm flipH="1">
            <a:off x="7946514" y="6282023"/>
            <a:ext cx="3900335" cy="575973"/>
            <a:chOff x="1439710" y="6217176"/>
            <a:chExt cx="4333706" cy="640824"/>
          </a:xfrm>
        </p:grpSpPr>
        <p:sp>
          <p:nvSpPr>
            <p:cNvPr id="669" name="Google Shape;669;p8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2" name="Google Shape;672;p8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673" name="Google Shape;673;p8"/>
          <p:cNvGrpSpPr/>
          <p:nvPr/>
        </p:nvGrpSpPr>
        <p:grpSpPr>
          <a:xfrm flipH="1">
            <a:off x="-631306" y="5163803"/>
            <a:ext cx="1858694" cy="1694188"/>
            <a:chOff x="10438625" y="4501032"/>
            <a:chExt cx="2589792" cy="2356968"/>
          </a:xfrm>
        </p:grpSpPr>
        <p:sp>
          <p:nvSpPr>
            <p:cNvPr id="674" name="Google Shape;674;p8"/>
            <p:cNvSpPr/>
            <p:nvPr/>
          </p:nvSpPr>
          <p:spPr>
            <a:xfrm>
              <a:off x="10438629" y="4501032"/>
              <a:ext cx="2589788" cy="2356967"/>
            </a:xfrm>
            <a:custGeom>
              <a:rect b="b" l="l" r="r" t="t"/>
              <a:pathLst>
                <a:path extrusionOk="0" h="1204070" w="1323008">
                  <a:moveTo>
                    <a:pt x="661504" y="0"/>
                  </a:moveTo>
                  <a:cubicBezTo>
                    <a:pt x="296201" y="0"/>
                    <a:pt x="0" y="296173"/>
                    <a:pt x="0" y="661492"/>
                  </a:cubicBezTo>
                  <a:lnTo>
                    <a:pt x="0" y="1204070"/>
                  </a:lnTo>
                  <a:lnTo>
                    <a:pt x="335873" y="1204070"/>
                  </a:lnTo>
                  <a:lnTo>
                    <a:pt x="335873" y="673126"/>
                  </a:lnTo>
                  <a:cubicBezTo>
                    <a:pt x="335873" y="488074"/>
                    <a:pt x="485816" y="338018"/>
                    <a:pt x="670856" y="338018"/>
                  </a:cubicBezTo>
                  <a:cubicBezTo>
                    <a:pt x="855936" y="338018"/>
                    <a:pt x="1005959" y="488074"/>
                    <a:pt x="1005959" y="673126"/>
                  </a:cubicBezTo>
                  <a:lnTo>
                    <a:pt x="1005959" y="1204070"/>
                  </a:lnTo>
                  <a:lnTo>
                    <a:pt x="1323009" y="1204070"/>
                  </a:lnTo>
                  <a:lnTo>
                    <a:pt x="1323009" y="661492"/>
                  </a:lnTo>
                  <a:cubicBezTo>
                    <a:pt x="1323009" y="296173"/>
                    <a:pt x="1026807" y="0"/>
                    <a:pt x="661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5" name="Google Shape;675;p8"/>
            <p:cNvPicPr preferRelativeResize="0"/>
            <p:nvPr/>
          </p:nvPicPr>
          <p:blipFill rotWithShape="1">
            <a:blip r:embed="rId2">
              <a:alphaModFix amt="20000"/>
            </a:blip>
            <a:srcRect b="37896" l="51255" r="14547" t="40908"/>
            <a:stretch/>
          </p:blipFill>
          <p:spPr>
            <a:xfrm rot="5400000">
              <a:off x="10555036" y="4384620"/>
              <a:ext cx="2356967" cy="2589790"/>
            </a:xfrm>
            <a:custGeom>
              <a:rect b="b" l="l" r="r" t="t"/>
              <a:pathLst>
                <a:path extrusionOk="0" h="2589790" w="2356967">
                  <a:moveTo>
                    <a:pt x="0" y="1294896"/>
                  </a:moveTo>
                  <a:cubicBezTo>
                    <a:pt x="0" y="579816"/>
                    <a:pt x="579759" y="0"/>
                    <a:pt x="1294871" y="0"/>
                  </a:cubicBezTo>
                  <a:lnTo>
                    <a:pt x="2356967" y="0"/>
                  </a:lnTo>
                  <a:lnTo>
                    <a:pt x="2356967" y="620626"/>
                  </a:lnTo>
                  <a:lnTo>
                    <a:pt x="1317644" y="620626"/>
                  </a:lnTo>
                  <a:cubicBezTo>
                    <a:pt x="955405" y="620626"/>
                    <a:pt x="661670" y="914296"/>
                    <a:pt x="661670" y="1276590"/>
                  </a:cubicBezTo>
                  <a:cubicBezTo>
                    <a:pt x="661670" y="1638805"/>
                    <a:pt x="955405" y="1932318"/>
                    <a:pt x="1317644" y="1932318"/>
                  </a:cubicBezTo>
                  <a:lnTo>
                    <a:pt x="2356967" y="1932318"/>
                  </a:lnTo>
                  <a:lnTo>
                    <a:pt x="2356967" y="2589790"/>
                  </a:lnTo>
                  <a:lnTo>
                    <a:pt x="1294871" y="2589790"/>
                  </a:lnTo>
                  <a:cubicBezTo>
                    <a:pt x="579759" y="2589790"/>
                    <a:pt x="0" y="2009977"/>
                    <a:pt x="0" y="1294896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676" name="Google Shape;676;p8"/>
          <p:cNvGrpSpPr/>
          <p:nvPr/>
        </p:nvGrpSpPr>
        <p:grpSpPr>
          <a:xfrm flipH="1">
            <a:off x="2171627" y="6093240"/>
            <a:ext cx="1718929" cy="372445"/>
            <a:chOff x="8300303" y="6093240"/>
            <a:chExt cx="1718929" cy="372445"/>
          </a:xfrm>
        </p:grpSpPr>
        <p:grpSp>
          <p:nvGrpSpPr>
            <p:cNvPr id="677" name="Google Shape;677;p8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678" name="Google Shape;678;p8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8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8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8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82" name="Google Shape;682;p8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683" name="Google Shape;683;p8"/>
          <p:cNvGrpSpPr/>
          <p:nvPr/>
        </p:nvGrpSpPr>
        <p:grpSpPr>
          <a:xfrm rot="5400000">
            <a:off x="11167376" y="3272621"/>
            <a:ext cx="1372876" cy="674089"/>
            <a:chOff x="7673633" y="189975"/>
            <a:chExt cx="1525417" cy="750572"/>
          </a:xfrm>
        </p:grpSpPr>
        <p:sp>
          <p:nvSpPr>
            <p:cNvPr id="684" name="Google Shape;684;p8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5" name="Google Shape;685;p8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9"/>
          <p:cNvGrpSpPr/>
          <p:nvPr/>
        </p:nvGrpSpPr>
        <p:grpSpPr>
          <a:xfrm>
            <a:off x="255606" y="189715"/>
            <a:ext cx="2026882" cy="2001020"/>
            <a:chOff x="3161217" y="1970080"/>
            <a:chExt cx="1395636" cy="1377828"/>
          </a:xfrm>
        </p:grpSpPr>
        <p:sp>
          <p:nvSpPr>
            <p:cNvPr id="688" name="Google Shape;688;p9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p9"/>
          <p:cNvGrpSpPr/>
          <p:nvPr/>
        </p:nvGrpSpPr>
        <p:grpSpPr>
          <a:xfrm>
            <a:off x="9370003" y="6485565"/>
            <a:ext cx="1718929" cy="372445"/>
            <a:chOff x="8300303" y="6093240"/>
            <a:chExt cx="1718929" cy="372445"/>
          </a:xfrm>
        </p:grpSpPr>
        <p:grpSp>
          <p:nvGrpSpPr>
            <p:cNvPr id="738" name="Google Shape;738;p9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739" name="Google Shape;739;p9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9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9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9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43" name="Google Shape;743;p9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744" name="Google Shape;744;p9"/>
          <p:cNvGrpSpPr/>
          <p:nvPr/>
        </p:nvGrpSpPr>
        <p:grpSpPr>
          <a:xfrm rot="-5400000">
            <a:off x="-349353" y="4559463"/>
            <a:ext cx="1372723" cy="674014"/>
            <a:chOff x="7673633" y="189975"/>
            <a:chExt cx="1525417" cy="750572"/>
          </a:xfrm>
        </p:grpSpPr>
        <p:sp>
          <p:nvSpPr>
            <p:cNvPr id="745" name="Google Shape;745;p9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6" name="Google Shape;746;p9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747" name="Google Shape;747;p9"/>
          <p:cNvSpPr txBox="1"/>
          <p:nvPr>
            <p:ph type="title"/>
          </p:nvPr>
        </p:nvSpPr>
        <p:spPr>
          <a:xfrm>
            <a:off x="924900" y="409225"/>
            <a:ext cx="10342200" cy="98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748" name="Google Shape;748;p9"/>
          <p:cNvSpPr txBox="1"/>
          <p:nvPr>
            <p:ph idx="1" type="body"/>
          </p:nvPr>
        </p:nvSpPr>
        <p:spPr>
          <a:xfrm>
            <a:off x="934500" y="3451362"/>
            <a:ext cx="31473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49" name="Google Shape;749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0" name="Google Shape;750;p9"/>
          <p:cNvSpPr txBox="1"/>
          <p:nvPr>
            <p:ph idx="2" type="subTitle"/>
          </p:nvPr>
        </p:nvSpPr>
        <p:spPr>
          <a:xfrm>
            <a:off x="594347" y="1924272"/>
            <a:ext cx="3354900" cy="1051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1" name="Google Shape;751;p9"/>
          <p:cNvSpPr txBox="1"/>
          <p:nvPr>
            <p:ph idx="3" type="body"/>
          </p:nvPr>
        </p:nvSpPr>
        <p:spPr>
          <a:xfrm>
            <a:off x="4522350" y="3451375"/>
            <a:ext cx="31473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52" name="Google Shape;752;p9"/>
          <p:cNvSpPr txBox="1"/>
          <p:nvPr>
            <p:ph idx="4" type="subTitle"/>
          </p:nvPr>
        </p:nvSpPr>
        <p:spPr>
          <a:xfrm>
            <a:off x="4418683" y="1924281"/>
            <a:ext cx="3354900" cy="1051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3" name="Google Shape;753;p9"/>
          <p:cNvSpPr txBox="1"/>
          <p:nvPr>
            <p:ph idx="5" type="body"/>
          </p:nvPr>
        </p:nvSpPr>
        <p:spPr>
          <a:xfrm>
            <a:off x="8110200" y="3451362"/>
            <a:ext cx="31473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54" name="Google Shape;754;p9"/>
          <p:cNvSpPr txBox="1"/>
          <p:nvPr>
            <p:ph idx="6" type="subTitle"/>
          </p:nvPr>
        </p:nvSpPr>
        <p:spPr>
          <a:xfrm>
            <a:off x="8243020" y="1924272"/>
            <a:ext cx="3354900" cy="1051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755" name="Google Shape;755;p9"/>
          <p:cNvGrpSpPr/>
          <p:nvPr/>
        </p:nvGrpSpPr>
        <p:grpSpPr>
          <a:xfrm>
            <a:off x="755746" y="6388862"/>
            <a:ext cx="3193508" cy="469147"/>
            <a:chOff x="1439710" y="6217176"/>
            <a:chExt cx="4333706" cy="640824"/>
          </a:xfrm>
        </p:grpSpPr>
        <p:sp>
          <p:nvSpPr>
            <p:cNvPr id="756" name="Google Shape;756;p9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9" name="Google Shape;759;p9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rtificate">
  <p:cSld name="TITLE_AND_TWO_COLUMNS_1_2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oogle Shape;761;p10"/>
          <p:cNvGrpSpPr/>
          <p:nvPr/>
        </p:nvGrpSpPr>
        <p:grpSpPr>
          <a:xfrm>
            <a:off x="635245" y="648370"/>
            <a:ext cx="2097197" cy="2069772"/>
            <a:chOff x="812916" y="860267"/>
            <a:chExt cx="1395619" cy="1377827"/>
          </a:xfrm>
        </p:grpSpPr>
        <p:sp>
          <p:nvSpPr>
            <p:cNvPr id="762" name="Google Shape;762;p10"/>
            <p:cNvSpPr/>
            <p:nvPr/>
          </p:nvSpPr>
          <p:spPr>
            <a:xfrm>
              <a:off x="2145380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1"/>
                    <a:pt x="26685" y="53371"/>
                  </a:cubicBez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0"/>
            <p:cNvSpPr/>
            <p:nvPr/>
          </p:nvSpPr>
          <p:spPr>
            <a:xfrm>
              <a:off x="1923304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1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1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0"/>
            <p:cNvSpPr/>
            <p:nvPr/>
          </p:nvSpPr>
          <p:spPr>
            <a:xfrm>
              <a:off x="1701228" y="860267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6" y="26685"/>
                  </a:moveTo>
                  <a:cubicBezTo>
                    <a:pt x="53366" y="41424"/>
                    <a:pt x="41420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0"/>
            <p:cNvSpPr/>
            <p:nvPr/>
          </p:nvSpPr>
          <p:spPr>
            <a:xfrm>
              <a:off x="1479148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1"/>
                    <a:pt x="26685" y="53371"/>
                  </a:cubicBez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0"/>
            <p:cNvSpPr/>
            <p:nvPr/>
          </p:nvSpPr>
          <p:spPr>
            <a:xfrm>
              <a:off x="1257072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0" y="26685"/>
                  </a:moveTo>
                  <a:cubicBezTo>
                    <a:pt x="53370" y="41424"/>
                    <a:pt x="41424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0"/>
            <p:cNvSpPr/>
            <p:nvPr/>
          </p:nvSpPr>
          <p:spPr>
            <a:xfrm>
              <a:off x="1034996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0" y="26685"/>
                  </a:moveTo>
                  <a:cubicBezTo>
                    <a:pt x="53370" y="41424"/>
                    <a:pt x="41420" y="53371"/>
                    <a:pt x="26685" y="53371"/>
                  </a:cubicBez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0"/>
            <p:cNvSpPr/>
            <p:nvPr/>
          </p:nvSpPr>
          <p:spPr>
            <a:xfrm>
              <a:off x="812916" y="860267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0" y="26685"/>
                  </a:moveTo>
                  <a:cubicBezTo>
                    <a:pt x="53370" y="41424"/>
                    <a:pt x="41424" y="53371"/>
                    <a:pt x="26685" y="53371"/>
                  </a:cubicBez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0"/>
            <p:cNvSpPr/>
            <p:nvPr/>
          </p:nvSpPr>
          <p:spPr>
            <a:xfrm>
              <a:off x="813806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5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0"/>
            <p:cNvSpPr/>
            <p:nvPr/>
          </p:nvSpPr>
          <p:spPr>
            <a:xfrm>
              <a:off x="813806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0"/>
            <p:cNvSpPr/>
            <p:nvPr/>
          </p:nvSpPr>
          <p:spPr>
            <a:xfrm>
              <a:off x="813806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0"/>
            <p:cNvSpPr/>
            <p:nvPr/>
          </p:nvSpPr>
          <p:spPr>
            <a:xfrm>
              <a:off x="813806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0"/>
            <p:cNvSpPr/>
            <p:nvPr/>
          </p:nvSpPr>
          <p:spPr>
            <a:xfrm>
              <a:off x="813806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0"/>
            <p:cNvSpPr/>
            <p:nvPr/>
          </p:nvSpPr>
          <p:spPr>
            <a:xfrm>
              <a:off x="813806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0"/>
            <p:cNvSpPr/>
            <p:nvPr/>
          </p:nvSpPr>
          <p:spPr>
            <a:xfrm>
              <a:off x="1037368" y="2184724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5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1037368" y="196264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1037368" y="174057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1037368" y="151849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1037368" y="129641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1037368" y="107433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0"/>
            <p:cNvSpPr/>
            <p:nvPr/>
          </p:nvSpPr>
          <p:spPr>
            <a:xfrm>
              <a:off x="1260926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5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0"/>
            <p:cNvSpPr/>
            <p:nvPr/>
          </p:nvSpPr>
          <p:spPr>
            <a:xfrm>
              <a:off x="1260926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0"/>
            <p:cNvSpPr/>
            <p:nvPr/>
          </p:nvSpPr>
          <p:spPr>
            <a:xfrm>
              <a:off x="1260926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0"/>
            <p:cNvSpPr/>
            <p:nvPr/>
          </p:nvSpPr>
          <p:spPr>
            <a:xfrm>
              <a:off x="1260926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0"/>
            <p:cNvSpPr/>
            <p:nvPr/>
          </p:nvSpPr>
          <p:spPr>
            <a:xfrm>
              <a:off x="1260926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0"/>
            <p:cNvSpPr/>
            <p:nvPr/>
          </p:nvSpPr>
          <p:spPr>
            <a:xfrm>
              <a:off x="1260926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0"/>
            <p:cNvSpPr/>
            <p:nvPr/>
          </p:nvSpPr>
          <p:spPr>
            <a:xfrm>
              <a:off x="1484487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1" y="11950"/>
                    <a:pt x="53371" y="26685"/>
                  </a:cubicBezTo>
                  <a:cubicBezTo>
                    <a:pt x="53371" y="41425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0"/>
            <p:cNvSpPr/>
            <p:nvPr/>
          </p:nvSpPr>
          <p:spPr>
            <a:xfrm>
              <a:off x="1484487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1484487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1484487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1" y="11950"/>
                    <a:pt x="53371" y="26685"/>
                  </a:cubicBezTo>
                  <a:cubicBezTo>
                    <a:pt x="53371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1484487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1484487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ubicBezTo>
                    <a:pt x="53371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1708045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5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5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1708045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1708045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0"/>
            <p:cNvSpPr/>
            <p:nvPr/>
          </p:nvSpPr>
          <p:spPr>
            <a:xfrm>
              <a:off x="1708045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1708045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1708045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1931607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5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5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1931607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1931607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1931607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1931607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0"/>
            <p:cNvSpPr/>
            <p:nvPr/>
          </p:nvSpPr>
          <p:spPr>
            <a:xfrm>
              <a:off x="1931607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0"/>
            <p:cNvSpPr/>
            <p:nvPr/>
          </p:nvSpPr>
          <p:spPr>
            <a:xfrm>
              <a:off x="2155165" y="2184724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5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5" y="0"/>
                    <a:pt x="53371" y="11950"/>
                    <a:pt x="53371" y="26685"/>
                  </a:cubicBezTo>
                  <a:cubicBezTo>
                    <a:pt x="53371" y="41425"/>
                    <a:pt x="41425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2155165" y="196264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4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2155165" y="174057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0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2155165" y="151849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5" y="0"/>
                    <a:pt x="53371" y="11950"/>
                    <a:pt x="53371" y="26685"/>
                  </a:cubicBezTo>
                  <a:cubicBezTo>
                    <a:pt x="53371" y="41424"/>
                    <a:pt x="41425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2155165" y="129641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4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2155165" y="107433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ubicBezTo>
                    <a:pt x="53371" y="41420"/>
                    <a:pt x="41425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p10"/>
          <p:cNvGrpSpPr/>
          <p:nvPr/>
        </p:nvGrpSpPr>
        <p:grpSpPr>
          <a:xfrm>
            <a:off x="9721577" y="1726613"/>
            <a:ext cx="1372876" cy="675290"/>
            <a:chOff x="7673633" y="189975"/>
            <a:chExt cx="1525417" cy="750572"/>
          </a:xfrm>
        </p:grpSpPr>
        <p:sp>
          <p:nvSpPr>
            <p:cNvPr id="812" name="Google Shape;812;p10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3" name="Google Shape;813;p10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4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814" name="Google Shape;814;p10"/>
          <p:cNvGrpSpPr/>
          <p:nvPr/>
        </p:nvGrpSpPr>
        <p:grpSpPr>
          <a:xfrm flipH="1" rot="5400000">
            <a:off x="-1661890" y="4599248"/>
            <a:ext cx="3900335" cy="576550"/>
            <a:chOff x="1439710" y="6217176"/>
            <a:chExt cx="4333706" cy="640824"/>
          </a:xfrm>
        </p:grpSpPr>
        <p:sp>
          <p:nvSpPr>
            <p:cNvPr id="815" name="Google Shape;815;p10"/>
            <p:cNvSpPr/>
            <p:nvPr/>
          </p:nvSpPr>
          <p:spPr>
            <a:xfrm>
              <a:off x="1439710" y="6217199"/>
              <a:ext cx="2177776" cy="640797"/>
            </a:xfrm>
            <a:custGeom>
              <a:rect b="b" l="l" r="r" t="t"/>
              <a:pathLst>
                <a:path extrusionOk="0" h="327355" w="1112529">
                  <a:moveTo>
                    <a:pt x="0" y="0"/>
                  </a:moveTo>
                  <a:lnTo>
                    <a:pt x="1112530" y="0"/>
                  </a:lnTo>
                  <a:lnTo>
                    <a:pt x="1112530" y="327356"/>
                  </a:lnTo>
                  <a:lnTo>
                    <a:pt x="0" y="3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3959995" y="6217176"/>
              <a:ext cx="740168" cy="640821"/>
            </a:xfrm>
            <a:custGeom>
              <a:rect b="b" l="l" r="r" t="t"/>
              <a:pathLst>
                <a:path extrusionOk="0" h="327367" w="378119">
                  <a:moveTo>
                    <a:pt x="0" y="0"/>
                  </a:moveTo>
                  <a:lnTo>
                    <a:pt x="378119" y="0"/>
                  </a:lnTo>
                  <a:lnTo>
                    <a:pt x="378119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5033255" y="6217176"/>
              <a:ext cx="740160" cy="640821"/>
            </a:xfrm>
            <a:custGeom>
              <a:rect b="b" l="l" r="r" t="t"/>
              <a:pathLst>
                <a:path extrusionOk="0" h="327367" w="378115">
                  <a:moveTo>
                    <a:pt x="0" y="0"/>
                  </a:moveTo>
                  <a:lnTo>
                    <a:pt x="378115" y="0"/>
                  </a:lnTo>
                  <a:lnTo>
                    <a:pt x="378115" y="327368"/>
                  </a:lnTo>
                  <a:lnTo>
                    <a:pt x="0" y="327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8" name="Google Shape;818;p10"/>
            <p:cNvPicPr preferRelativeResize="0"/>
            <p:nvPr/>
          </p:nvPicPr>
          <p:blipFill rotWithShape="1">
            <a:blip r:embed="rId2">
              <a:alphaModFix amt="20000"/>
            </a:blip>
            <a:srcRect b="11892" l="90452" r="250" t="52638"/>
            <a:stretch/>
          </p:blipFill>
          <p:spPr>
            <a:xfrm rot="5400000">
              <a:off x="3286151" y="4370736"/>
              <a:ext cx="640823" cy="4333705"/>
            </a:xfrm>
            <a:custGeom>
              <a:rect b="b" l="l" r="r" t="t"/>
              <a:pathLst>
                <a:path extrusionOk="0" h="4333705" w="640823">
                  <a:moveTo>
                    <a:pt x="23" y="4333705"/>
                  </a:moveTo>
                  <a:lnTo>
                    <a:pt x="23" y="2155927"/>
                  </a:lnTo>
                  <a:lnTo>
                    <a:pt x="640822" y="2155927"/>
                  </a:lnTo>
                  <a:lnTo>
                    <a:pt x="640822" y="4333705"/>
                  </a:lnTo>
                  <a:close/>
                  <a:moveTo>
                    <a:pt x="0" y="740160"/>
                  </a:moveTo>
                  <a:lnTo>
                    <a:pt x="0" y="0"/>
                  </a:lnTo>
                  <a:lnTo>
                    <a:pt x="640823" y="0"/>
                  </a:lnTo>
                  <a:lnTo>
                    <a:pt x="640823" y="740160"/>
                  </a:lnTo>
                  <a:close/>
                  <a:moveTo>
                    <a:pt x="0" y="1813420"/>
                  </a:moveTo>
                  <a:lnTo>
                    <a:pt x="0" y="1073252"/>
                  </a:lnTo>
                  <a:lnTo>
                    <a:pt x="640823" y="1073252"/>
                  </a:lnTo>
                  <a:lnTo>
                    <a:pt x="640823" y="181342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819" name="Google Shape;819;p10"/>
          <p:cNvGrpSpPr/>
          <p:nvPr/>
        </p:nvGrpSpPr>
        <p:grpSpPr>
          <a:xfrm>
            <a:off x="748637" y="3884306"/>
            <a:ext cx="835103" cy="834825"/>
            <a:chOff x="8878102" y="4612385"/>
            <a:chExt cx="927892" cy="927892"/>
          </a:xfrm>
        </p:grpSpPr>
        <p:sp>
          <p:nvSpPr>
            <p:cNvPr id="820" name="Google Shape;820;p10"/>
            <p:cNvSpPr/>
            <p:nvPr/>
          </p:nvSpPr>
          <p:spPr>
            <a:xfrm>
              <a:off x="8878102" y="4612385"/>
              <a:ext cx="927892" cy="927892"/>
            </a:xfrm>
            <a:custGeom>
              <a:rect b="b" l="l" r="r" t="t"/>
              <a:pathLst>
                <a:path extrusionOk="0" h="474019" w="474019">
                  <a:moveTo>
                    <a:pt x="0" y="237010"/>
                  </a:moveTo>
                  <a:cubicBezTo>
                    <a:pt x="0" y="106114"/>
                    <a:pt x="106113" y="0"/>
                    <a:pt x="237010" y="0"/>
                  </a:cubicBezTo>
                  <a:cubicBezTo>
                    <a:pt x="367906" y="0"/>
                    <a:pt x="474019" y="106114"/>
                    <a:pt x="474019" y="237010"/>
                  </a:cubicBezTo>
                  <a:cubicBezTo>
                    <a:pt x="474019" y="367906"/>
                    <a:pt x="367906" y="474019"/>
                    <a:pt x="237010" y="474019"/>
                  </a:cubicBezTo>
                  <a:cubicBezTo>
                    <a:pt x="106113" y="474019"/>
                    <a:pt x="0" y="367906"/>
                    <a:pt x="0" y="23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1" name="Google Shape;821;p10"/>
            <p:cNvPicPr preferRelativeResize="0"/>
            <p:nvPr/>
          </p:nvPicPr>
          <p:blipFill rotWithShape="1">
            <a:blip r:embed="rId2">
              <a:alphaModFix amt="20000"/>
            </a:blip>
            <a:srcRect b="72770" l="67169" r="19367" t="19635"/>
            <a:stretch/>
          </p:blipFill>
          <p:spPr>
            <a:xfrm rot="5400000">
              <a:off x="8878102" y="4612385"/>
              <a:ext cx="927892" cy="927892"/>
            </a:xfrm>
            <a:custGeom>
              <a:rect b="b" l="l" r="r" t="t"/>
              <a:pathLst>
                <a:path extrusionOk="0" h="927892" w="927892">
                  <a:moveTo>
                    <a:pt x="0" y="463945"/>
                  </a:moveTo>
                  <a:cubicBezTo>
                    <a:pt x="0" y="207716"/>
                    <a:pt x="207718" y="0"/>
                    <a:pt x="463947" y="0"/>
                  </a:cubicBezTo>
                  <a:cubicBezTo>
                    <a:pt x="720176" y="0"/>
                    <a:pt x="927892" y="207716"/>
                    <a:pt x="927892" y="463945"/>
                  </a:cubicBezTo>
                  <a:cubicBezTo>
                    <a:pt x="927892" y="720176"/>
                    <a:pt x="720176" y="927892"/>
                    <a:pt x="463947" y="927892"/>
                  </a:cubicBezTo>
                  <a:cubicBezTo>
                    <a:pt x="207718" y="927892"/>
                    <a:pt x="0" y="720176"/>
                    <a:pt x="0" y="463945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822" name="Google Shape;822;p10"/>
          <p:cNvGrpSpPr/>
          <p:nvPr/>
        </p:nvGrpSpPr>
        <p:grpSpPr>
          <a:xfrm>
            <a:off x="11267107" y="2615367"/>
            <a:ext cx="609055" cy="608802"/>
            <a:chOff x="11299596" y="1176502"/>
            <a:chExt cx="676727" cy="676672"/>
          </a:xfrm>
        </p:grpSpPr>
        <p:sp>
          <p:nvSpPr>
            <p:cNvPr id="823" name="Google Shape;823;p10"/>
            <p:cNvSpPr/>
            <p:nvPr/>
          </p:nvSpPr>
          <p:spPr>
            <a:xfrm>
              <a:off x="11299596" y="1176502"/>
              <a:ext cx="676725" cy="676671"/>
            </a:xfrm>
            <a:custGeom>
              <a:rect b="b" l="l" r="r" t="t"/>
              <a:pathLst>
                <a:path extrusionOk="0" h="345681" w="345709">
                  <a:moveTo>
                    <a:pt x="0" y="172839"/>
                  </a:moveTo>
                  <a:cubicBezTo>
                    <a:pt x="0" y="77384"/>
                    <a:pt x="77400" y="0"/>
                    <a:pt x="172855" y="0"/>
                  </a:cubicBezTo>
                  <a:cubicBezTo>
                    <a:pt x="268310" y="0"/>
                    <a:pt x="345710" y="77384"/>
                    <a:pt x="345710" y="172839"/>
                  </a:cubicBezTo>
                  <a:cubicBezTo>
                    <a:pt x="345710" y="268298"/>
                    <a:pt x="268310" y="345681"/>
                    <a:pt x="172855" y="345681"/>
                  </a:cubicBezTo>
                  <a:cubicBezTo>
                    <a:pt x="77400" y="345681"/>
                    <a:pt x="0" y="268298"/>
                    <a:pt x="0" y="1728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4" name="Google Shape;824;p10"/>
            <p:cNvPicPr preferRelativeResize="0"/>
            <p:nvPr/>
          </p:nvPicPr>
          <p:blipFill rotWithShape="1">
            <a:blip r:embed="rId2">
              <a:alphaModFix amt="20000"/>
            </a:blip>
            <a:srcRect b="92590" l="17318" r="72863" t="1871"/>
            <a:stretch/>
          </p:blipFill>
          <p:spPr>
            <a:xfrm rot="5400000">
              <a:off x="11299624" y="1176475"/>
              <a:ext cx="676671" cy="676727"/>
            </a:xfrm>
            <a:custGeom>
              <a:rect b="b" l="l" r="r" t="t"/>
              <a:pathLst>
                <a:path extrusionOk="0" h="676727" w="676671">
                  <a:moveTo>
                    <a:pt x="0" y="338364"/>
                  </a:moveTo>
                  <a:cubicBezTo>
                    <a:pt x="0" y="151510"/>
                    <a:pt x="151479" y="0"/>
                    <a:pt x="338333" y="0"/>
                  </a:cubicBezTo>
                  <a:cubicBezTo>
                    <a:pt x="525194" y="0"/>
                    <a:pt x="676671" y="151510"/>
                    <a:pt x="676671" y="338364"/>
                  </a:cubicBezTo>
                  <a:cubicBezTo>
                    <a:pt x="676671" y="525217"/>
                    <a:pt x="525194" y="676727"/>
                    <a:pt x="338333" y="676727"/>
                  </a:cubicBezTo>
                  <a:cubicBezTo>
                    <a:pt x="151479" y="676727"/>
                    <a:pt x="0" y="525217"/>
                    <a:pt x="0" y="33836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825" name="Google Shape;825;p10"/>
          <p:cNvGrpSpPr/>
          <p:nvPr/>
        </p:nvGrpSpPr>
        <p:grpSpPr>
          <a:xfrm>
            <a:off x="11016583" y="4769246"/>
            <a:ext cx="2330813" cy="2120564"/>
            <a:chOff x="10438625" y="4501032"/>
            <a:chExt cx="2589792" cy="2356968"/>
          </a:xfrm>
        </p:grpSpPr>
        <p:sp>
          <p:nvSpPr>
            <p:cNvPr id="826" name="Google Shape;826;p10"/>
            <p:cNvSpPr/>
            <p:nvPr/>
          </p:nvSpPr>
          <p:spPr>
            <a:xfrm>
              <a:off x="10438629" y="4501032"/>
              <a:ext cx="2589788" cy="2356967"/>
            </a:xfrm>
            <a:custGeom>
              <a:rect b="b" l="l" r="r" t="t"/>
              <a:pathLst>
                <a:path extrusionOk="0" h="1204070" w="1323008">
                  <a:moveTo>
                    <a:pt x="661504" y="0"/>
                  </a:moveTo>
                  <a:cubicBezTo>
                    <a:pt x="296201" y="0"/>
                    <a:pt x="0" y="296173"/>
                    <a:pt x="0" y="661492"/>
                  </a:cubicBezTo>
                  <a:lnTo>
                    <a:pt x="0" y="1204070"/>
                  </a:lnTo>
                  <a:lnTo>
                    <a:pt x="335873" y="1204070"/>
                  </a:lnTo>
                  <a:lnTo>
                    <a:pt x="335873" y="673126"/>
                  </a:lnTo>
                  <a:cubicBezTo>
                    <a:pt x="335873" y="488074"/>
                    <a:pt x="485816" y="338018"/>
                    <a:pt x="670856" y="338018"/>
                  </a:cubicBezTo>
                  <a:cubicBezTo>
                    <a:pt x="855936" y="338018"/>
                    <a:pt x="1005959" y="488074"/>
                    <a:pt x="1005959" y="673126"/>
                  </a:cubicBezTo>
                  <a:lnTo>
                    <a:pt x="1005959" y="1204070"/>
                  </a:lnTo>
                  <a:lnTo>
                    <a:pt x="1323009" y="1204070"/>
                  </a:lnTo>
                  <a:lnTo>
                    <a:pt x="1323009" y="661492"/>
                  </a:lnTo>
                  <a:cubicBezTo>
                    <a:pt x="1323009" y="296173"/>
                    <a:pt x="1026807" y="0"/>
                    <a:pt x="661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7" name="Google Shape;827;p10"/>
            <p:cNvPicPr preferRelativeResize="0"/>
            <p:nvPr/>
          </p:nvPicPr>
          <p:blipFill rotWithShape="1">
            <a:blip r:embed="rId2">
              <a:alphaModFix amt="20000"/>
            </a:blip>
            <a:srcRect b="37896" l="51255" r="14547" t="40908"/>
            <a:stretch/>
          </p:blipFill>
          <p:spPr>
            <a:xfrm rot="5400000">
              <a:off x="10555036" y="4384620"/>
              <a:ext cx="2356967" cy="2589790"/>
            </a:xfrm>
            <a:custGeom>
              <a:rect b="b" l="l" r="r" t="t"/>
              <a:pathLst>
                <a:path extrusionOk="0" h="2589790" w="2356967">
                  <a:moveTo>
                    <a:pt x="0" y="1294896"/>
                  </a:moveTo>
                  <a:cubicBezTo>
                    <a:pt x="0" y="579816"/>
                    <a:pt x="579759" y="0"/>
                    <a:pt x="1294871" y="0"/>
                  </a:cubicBezTo>
                  <a:lnTo>
                    <a:pt x="2356967" y="0"/>
                  </a:lnTo>
                  <a:lnTo>
                    <a:pt x="2356967" y="620626"/>
                  </a:lnTo>
                  <a:lnTo>
                    <a:pt x="1317644" y="620626"/>
                  </a:lnTo>
                  <a:cubicBezTo>
                    <a:pt x="955405" y="620626"/>
                    <a:pt x="661670" y="914296"/>
                    <a:pt x="661670" y="1276590"/>
                  </a:cubicBezTo>
                  <a:cubicBezTo>
                    <a:pt x="661670" y="1638805"/>
                    <a:pt x="955405" y="1932318"/>
                    <a:pt x="1317644" y="1932318"/>
                  </a:cubicBezTo>
                  <a:lnTo>
                    <a:pt x="2356967" y="1932318"/>
                  </a:lnTo>
                  <a:lnTo>
                    <a:pt x="2356967" y="2589790"/>
                  </a:lnTo>
                  <a:lnTo>
                    <a:pt x="1294871" y="2589790"/>
                  </a:lnTo>
                  <a:cubicBezTo>
                    <a:pt x="579759" y="2589790"/>
                    <a:pt x="0" y="2009977"/>
                    <a:pt x="0" y="1294896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828" name="Google Shape;828;p10"/>
          <p:cNvGrpSpPr/>
          <p:nvPr/>
        </p:nvGrpSpPr>
        <p:grpSpPr>
          <a:xfrm>
            <a:off x="7625243" y="6342806"/>
            <a:ext cx="1547036" cy="335088"/>
            <a:chOff x="8300303" y="6093240"/>
            <a:chExt cx="1718929" cy="372445"/>
          </a:xfrm>
        </p:grpSpPr>
        <p:grpSp>
          <p:nvGrpSpPr>
            <p:cNvPr id="829" name="Google Shape;829;p10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830" name="Google Shape;830;p10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10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34" name="Google Shape;834;p10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2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835" name="Google Shape;835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6" name="Google Shape;836;p10"/>
          <p:cNvSpPr txBox="1"/>
          <p:nvPr>
            <p:ph idx="1" type="subTitle"/>
          </p:nvPr>
        </p:nvSpPr>
        <p:spPr>
          <a:xfrm>
            <a:off x="963188" y="5427788"/>
            <a:ext cx="3699000" cy="45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9pPr>
          </a:lstStyle>
          <a:p/>
        </p:txBody>
      </p:sp>
      <p:cxnSp>
        <p:nvCxnSpPr>
          <p:cNvPr id="837" name="Google Shape;837;p10"/>
          <p:cNvCxnSpPr/>
          <p:nvPr/>
        </p:nvCxnSpPr>
        <p:spPr>
          <a:xfrm>
            <a:off x="1783800" y="3300300"/>
            <a:ext cx="862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10"/>
          <p:cNvCxnSpPr/>
          <p:nvPr/>
        </p:nvCxnSpPr>
        <p:spPr>
          <a:xfrm>
            <a:off x="1319438" y="5885275"/>
            <a:ext cx="29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10"/>
          <p:cNvSpPr txBox="1"/>
          <p:nvPr>
            <p:ph idx="2" type="subTitle"/>
          </p:nvPr>
        </p:nvSpPr>
        <p:spPr>
          <a:xfrm>
            <a:off x="963188" y="5885288"/>
            <a:ext cx="3699000" cy="45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9pPr>
          </a:lstStyle>
          <a:p/>
        </p:txBody>
      </p:sp>
      <p:sp>
        <p:nvSpPr>
          <p:cNvPr id="840" name="Google Shape;840;p10"/>
          <p:cNvSpPr txBox="1"/>
          <p:nvPr>
            <p:ph idx="3" type="subTitle"/>
          </p:nvPr>
        </p:nvSpPr>
        <p:spPr>
          <a:xfrm>
            <a:off x="7529813" y="5427788"/>
            <a:ext cx="3699000" cy="45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9pPr>
          </a:lstStyle>
          <a:p/>
        </p:txBody>
      </p:sp>
      <p:cxnSp>
        <p:nvCxnSpPr>
          <p:cNvPr id="841" name="Google Shape;841;p10"/>
          <p:cNvCxnSpPr/>
          <p:nvPr/>
        </p:nvCxnSpPr>
        <p:spPr>
          <a:xfrm>
            <a:off x="7886063" y="5885275"/>
            <a:ext cx="29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10"/>
          <p:cNvSpPr txBox="1"/>
          <p:nvPr>
            <p:ph idx="4" type="subTitle"/>
          </p:nvPr>
        </p:nvSpPr>
        <p:spPr>
          <a:xfrm>
            <a:off x="7529813" y="5885288"/>
            <a:ext cx="3699000" cy="45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9pPr>
          </a:lstStyle>
          <a:p/>
        </p:txBody>
      </p:sp>
      <p:sp>
        <p:nvSpPr>
          <p:cNvPr id="843" name="Google Shape;843;p10"/>
          <p:cNvSpPr txBox="1"/>
          <p:nvPr>
            <p:ph idx="5" type="subTitle"/>
          </p:nvPr>
        </p:nvSpPr>
        <p:spPr>
          <a:xfrm>
            <a:off x="3124958" y="4658763"/>
            <a:ext cx="5942100" cy="45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1" sz="1300"/>
            </a:lvl9pPr>
          </a:lstStyle>
          <a:p/>
        </p:txBody>
      </p:sp>
      <p:sp>
        <p:nvSpPr>
          <p:cNvPr id="844" name="Google Shape;844;p10"/>
          <p:cNvSpPr txBox="1"/>
          <p:nvPr>
            <p:ph type="title"/>
          </p:nvPr>
        </p:nvSpPr>
        <p:spPr>
          <a:xfrm>
            <a:off x="2252850" y="3972088"/>
            <a:ext cx="7686300" cy="68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5" name="Google Shape;845;p10"/>
          <p:cNvSpPr txBox="1"/>
          <p:nvPr>
            <p:ph idx="6" type="subTitle"/>
          </p:nvPr>
        </p:nvSpPr>
        <p:spPr>
          <a:xfrm>
            <a:off x="3124958" y="3514588"/>
            <a:ext cx="5942100" cy="45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846" name="Google Shape;846;p10"/>
          <p:cNvSpPr txBox="1"/>
          <p:nvPr>
            <p:ph idx="7" type="subTitle"/>
          </p:nvPr>
        </p:nvSpPr>
        <p:spPr>
          <a:xfrm>
            <a:off x="1783800" y="2538013"/>
            <a:ext cx="862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7" name="Google Shape;847;p10"/>
          <p:cNvSpPr txBox="1"/>
          <p:nvPr>
            <p:ph idx="8" type="title"/>
          </p:nvPr>
        </p:nvSpPr>
        <p:spPr>
          <a:xfrm>
            <a:off x="924900" y="409225"/>
            <a:ext cx="10342200" cy="98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848" name="Google Shape;848;p10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rot="5400000">
            <a:off x="2649775" y="-2662825"/>
            <a:ext cx="6892450" cy="122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chivo Black"/>
              <a:buNone/>
              <a:defRPr sz="45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chivo Black"/>
              <a:buNone/>
              <a:defRPr sz="45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chivo Black"/>
              <a:buNone/>
              <a:defRPr sz="45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chivo Black"/>
              <a:buNone/>
              <a:defRPr sz="45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chivo Black"/>
              <a:buNone/>
              <a:defRPr sz="45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chivo Black"/>
              <a:buNone/>
              <a:defRPr sz="45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chivo Black"/>
              <a:buNone/>
              <a:defRPr sz="45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chivo Black"/>
              <a:buNone/>
              <a:defRPr sz="45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chivo Black"/>
              <a:buNone/>
              <a:defRPr sz="45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idact Gothic"/>
              <a:buChar char="●"/>
              <a:defRPr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Char char="○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Char char="■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Char char="●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Char char="○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Char char="■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Char char="●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Char char="○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Char char="■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49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Relationship Id="rId7" Type="http://schemas.openxmlformats.org/officeDocument/2006/relationships/image" Target="../media/image34.png"/><Relationship Id="rId8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50.png"/><Relationship Id="rId9" Type="http://schemas.openxmlformats.org/officeDocument/2006/relationships/image" Target="../media/image41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35.png"/><Relationship Id="rId8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3.jpg"/><Relationship Id="rId5" Type="http://schemas.openxmlformats.org/officeDocument/2006/relationships/image" Target="../media/image25.jpg"/><Relationship Id="rId6" Type="http://schemas.openxmlformats.org/officeDocument/2006/relationships/image" Target="../media/image36.png"/><Relationship Id="rId7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Relationship Id="rId8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44.png"/><Relationship Id="rId6" Type="http://schemas.openxmlformats.org/officeDocument/2006/relationships/image" Target="../media/image2.png"/><Relationship Id="rId7" Type="http://schemas.openxmlformats.org/officeDocument/2006/relationships/image" Target="../media/image47.png"/><Relationship Id="rId8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33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2"/>
          <p:cNvSpPr txBox="1"/>
          <p:nvPr>
            <p:ph type="ctrTitle"/>
          </p:nvPr>
        </p:nvSpPr>
        <p:spPr>
          <a:xfrm>
            <a:off x="197850" y="1782550"/>
            <a:ext cx="9162300" cy="22716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00"/>
              <a:t>Challenges in Academic Support: Insights into Existing Gaps</a:t>
            </a:r>
            <a:endParaRPr sz="3800"/>
          </a:p>
        </p:txBody>
      </p:sp>
      <p:sp>
        <p:nvSpPr>
          <p:cNvPr id="1374" name="Google Shape;1374;p22"/>
          <p:cNvSpPr txBox="1"/>
          <p:nvPr>
            <p:ph idx="1" type="subTitle"/>
          </p:nvPr>
        </p:nvSpPr>
        <p:spPr>
          <a:xfrm>
            <a:off x="258150" y="4194950"/>
            <a:ext cx="9041700" cy="61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solidFill>
                  <a:srgbClr val="FFF2CC"/>
                </a:solidFill>
                <a:latin typeface="Archivo Black"/>
                <a:ea typeface="Archivo Black"/>
                <a:cs typeface="Archivo Black"/>
                <a:sym typeface="Archivo Black"/>
              </a:rPr>
              <a:t>Needfinding Report </a:t>
            </a:r>
            <a:endParaRPr b="0" sz="2500">
              <a:solidFill>
                <a:srgbClr val="FFF2CC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31"/>
          <p:cNvSpPr txBox="1"/>
          <p:nvPr>
            <p:ph idx="1" type="body"/>
          </p:nvPr>
        </p:nvSpPr>
        <p:spPr>
          <a:xfrm>
            <a:off x="5038300" y="1754700"/>
            <a:ext cx="6263700" cy="398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In-person interview at coffee shop, Voice Memo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Female (21),  Student-Athlete, Pre-Med, Human Biology Major (Home-Schooled prior to Northwestern)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i="1" lang="en" sz="1700"/>
              <a:t>“Sometimes finding help was too hard, or they did not have enough time/space to give me the help I needed especially with my rigid practice schedules. At one point, I remember giving up on an assignment and turned it in unfinished.”</a:t>
            </a:r>
            <a:endParaRPr b="1" i="1" sz="1700"/>
          </a:p>
        </p:txBody>
      </p:sp>
      <p:grpSp>
        <p:nvGrpSpPr>
          <p:cNvPr id="1501" name="Google Shape;1501;p31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502" name="Google Shape;1502;p31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503" name="Google Shape;1503;p31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504" name="Google Shape;1504;p31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“</a:t>
            </a:r>
            <a:r>
              <a:rPr lang="en"/>
              <a:t>Margaret Hamilton”</a:t>
            </a:r>
            <a:endParaRPr/>
          </a:p>
        </p:txBody>
      </p:sp>
      <p:sp>
        <p:nvSpPr>
          <p:cNvPr id="1505" name="Google Shape;1505;p31"/>
          <p:cNvSpPr txBox="1"/>
          <p:nvPr/>
        </p:nvSpPr>
        <p:spPr>
          <a:xfrm flipH="1">
            <a:off x="1479425" y="2167500"/>
            <a:ext cx="2867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506" name="Google Shape;15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375" y="1982600"/>
            <a:ext cx="3136800" cy="3136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3657600"/>
            <a:ext cx="6477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9200" y="0"/>
            <a:ext cx="3842800" cy="43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4575" y="5655600"/>
            <a:ext cx="1843300" cy="10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32"/>
          <p:cNvSpPr txBox="1"/>
          <p:nvPr/>
        </p:nvSpPr>
        <p:spPr>
          <a:xfrm>
            <a:off x="7011050" y="-76200"/>
            <a:ext cx="1246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THINKS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15" name="Google Shape;1515;p32"/>
          <p:cNvSpPr txBox="1"/>
          <p:nvPr/>
        </p:nvSpPr>
        <p:spPr>
          <a:xfrm>
            <a:off x="0" y="-76200"/>
            <a:ext cx="1246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SAYS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516" name="Google Shape;15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8400" y="2728028"/>
            <a:ext cx="1737275" cy="17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9850" y="4963175"/>
            <a:ext cx="2427125" cy="16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5625" y="2622925"/>
            <a:ext cx="1597925" cy="20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93567" y="122700"/>
            <a:ext cx="1843300" cy="223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9175" y="443463"/>
            <a:ext cx="7905825" cy="61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32"/>
          <p:cNvSpPr txBox="1"/>
          <p:nvPr/>
        </p:nvSpPr>
        <p:spPr>
          <a:xfrm>
            <a:off x="7011050" y="6308400"/>
            <a:ext cx="1246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FEELS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22" name="Google Shape;1522;p32"/>
          <p:cNvSpPr txBox="1"/>
          <p:nvPr/>
        </p:nvSpPr>
        <p:spPr>
          <a:xfrm>
            <a:off x="988200" y="6308400"/>
            <a:ext cx="1246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DOES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523" name="Google Shape;152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82838" y="2355925"/>
            <a:ext cx="1515600" cy="151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33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529" name="Google Shape;1529;p33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530" name="Google Shape;1530;p33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531" name="Google Shape;1531;p33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“</a:t>
            </a:r>
            <a:r>
              <a:rPr lang="en"/>
              <a:t>Margaret Hamilton”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1532" name="Google Shape;1532;p33"/>
          <p:cNvSpPr txBox="1"/>
          <p:nvPr/>
        </p:nvSpPr>
        <p:spPr>
          <a:xfrm flipH="1">
            <a:off x="1479425" y="2167500"/>
            <a:ext cx="2867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33" name="Google Shape;1533;p33"/>
          <p:cNvSpPr txBox="1"/>
          <p:nvPr>
            <p:ph idx="1" type="body"/>
          </p:nvPr>
        </p:nvSpPr>
        <p:spPr>
          <a:xfrm>
            <a:off x="5064275" y="1602375"/>
            <a:ext cx="6165300" cy="42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Insights: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</a:t>
            </a:r>
            <a:r>
              <a:rPr lang="en" sz="1800"/>
              <a:t>roup tutoring and generalized support systems often don't meet his specific needs as a student-athlete → feelings of isolation in both academics and sports.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Rigid practice schedule prevents getting help → hopelessness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Needs: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personalized academic support tailored to student-athletes, such as flexible one-on-one tutoring or mentoring programs that accommodate tight practice schedules.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Time-efficient, structured system to help him better integrate academic and athletic responsibilities. </a:t>
            </a:r>
            <a:endParaRPr sz="1800"/>
          </a:p>
        </p:txBody>
      </p:sp>
      <p:pic>
        <p:nvPicPr>
          <p:cNvPr id="1534" name="Google Shape;15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375" y="1982600"/>
            <a:ext cx="3136800" cy="3136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34"/>
          <p:cNvSpPr txBox="1"/>
          <p:nvPr>
            <p:ph idx="1" type="body"/>
          </p:nvPr>
        </p:nvSpPr>
        <p:spPr>
          <a:xfrm>
            <a:off x="5011250" y="1923200"/>
            <a:ext cx="6952800" cy="3436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Zoom interview</a:t>
            </a:r>
            <a:endParaRPr sz="1850"/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Female College Student, 20</a:t>
            </a:r>
            <a:endParaRPr sz="1850"/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Pre-law</a:t>
            </a:r>
            <a:endParaRPr sz="1850"/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Previously attended UCSC, </a:t>
            </a:r>
            <a:r>
              <a:rPr lang="en" sz="1850"/>
              <a:t>community college, USC</a:t>
            </a:r>
            <a:endParaRPr sz="1850"/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b="1" i="1" lang="en" sz="1850"/>
              <a:t>“I’m concerned if the TAs can actually help me with my classes given how many students there are in each class.” </a:t>
            </a:r>
            <a:endParaRPr b="1" i="1" sz="1850"/>
          </a:p>
        </p:txBody>
      </p:sp>
      <p:pic>
        <p:nvPicPr>
          <p:cNvPr id="1540" name="Google Shape;15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75" y="1945225"/>
            <a:ext cx="3974525" cy="3392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1" name="Google Shape;1541;p34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542" name="Google Shape;1542;p34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543" name="Google Shape;1543;p34"/>
            <p:cNvPicPr preferRelativeResize="0"/>
            <p:nvPr/>
          </p:nvPicPr>
          <p:blipFill rotWithShape="1">
            <a:blip r:embed="rId4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544" name="Google Shape;1544;p34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“Grace Hopper”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Google Shape;1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01" y="0"/>
            <a:ext cx="7586711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423" y="2291075"/>
            <a:ext cx="2242751" cy="19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2326" y="710125"/>
            <a:ext cx="1748000" cy="35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5300" y="3429000"/>
            <a:ext cx="10457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2350" y="3429000"/>
            <a:ext cx="17996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950" y="0"/>
            <a:ext cx="17996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851" y="710125"/>
            <a:ext cx="1748000" cy="35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35"/>
          <p:cNvSpPr txBox="1"/>
          <p:nvPr/>
        </p:nvSpPr>
        <p:spPr>
          <a:xfrm>
            <a:off x="2390900" y="1712225"/>
            <a:ext cx="9636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SAYS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57" name="Google Shape;1557;p35"/>
          <p:cNvSpPr txBox="1"/>
          <p:nvPr/>
        </p:nvSpPr>
        <p:spPr>
          <a:xfrm>
            <a:off x="2346200" y="4278900"/>
            <a:ext cx="9636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DOES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58" name="Google Shape;1558;p35"/>
          <p:cNvSpPr txBox="1"/>
          <p:nvPr/>
        </p:nvSpPr>
        <p:spPr>
          <a:xfrm>
            <a:off x="4771650" y="3760125"/>
            <a:ext cx="14160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FEELS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59" name="Google Shape;1559;p35"/>
          <p:cNvSpPr txBox="1"/>
          <p:nvPr/>
        </p:nvSpPr>
        <p:spPr>
          <a:xfrm>
            <a:off x="4241175" y="1712225"/>
            <a:ext cx="14160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THINK</a:t>
            </a: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560" name="Google Shape;156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596" y="232705"/>
            <a:ext cx="1747999" cy="1856446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1" name="Google Shape;156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01925" y="2230438"/>
            <a:ext cx="1246175" cy="1914125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2" name="Google Shape;156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3600" y="4783962"/>
            <a:ext cx="3192099" cy="1464388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3" name="Google Shape;156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25598" y="2409950"/>
            <a:ext cx="2149329" cy="185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6"/>
          <p:cNvSpPr txBox="1"/>
          <p:nvPr>
            <p:ph idx="1" type="body"/>
          </p:nvPr>
        </p:nvSpPr>
        <p:spPr>
          <a:xfrm>
            <a:off x="5505350" y="1710900"/>
            <a:ext cx="6012300" cy="3436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Insights</a:t>
            </a:r>
            <a:r>
              <a:rPr lang="en" sz="1700"/>
              <a:t>: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Unsatisfied</a:t>
            </a:r>
            <a:r>
              <a:rPr lang="en" sz="1700"/>
              <a:t> with quality of TA’s and their qualifications to assist with course </a:t>
            </a:r>
            <a:r>
              <a:rPr lang="en" sz="1700"/>
              <a:t>material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Hard to get longer one on one sessions given so many students at bigger schools/institutions.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Needs</a:t>
            </a:r>
            <a:r>
              <a:rPr lang="en" sz="1700"/>
              <a:t>: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 way to easy access qualified </a:t>
            </a:r>
            <a:r>
              <a:rPr lang="en" sz="1700"/>
              <a:t>individuals</a:t>
            </a:r>
            <a:r>
              <a:rPr lang="en" sz="1700"/>
              <a:t> who are capable of helping students and understand course material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Faster, and more efficient way to be able to help more students in shorter periods of time. 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en" sz="1700"/>
              <a:t>Easier way to students to make money. </a:t>
            </a:r>
            <a:endParaRPr sz="1700"/>
          </a:p>
        </p:txBody>
      </p:sp>
      <p:grpSp>
        <p:nvGrpSpPr>
          <p:cNvPr id="1569" name="Google Shape;1569;p36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570" name="Google Shape;1570;p36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571" name="Google Shape;1571;p36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572" name="Google Shape;1572;p36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“Grace Hopper”</a:t>
            </a:r>
            <a:endParaRPr/>
          </a:p>
        </p:txBody>
      </p:sp>
      <p:pic>
        <p:nvPicPr>
          <p:cNvPr id="1573" name="Google Shape;15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02" y="2071275"/>
            <a:ext cx="4462475" cy="38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7"/>
          <p:cNvSpPr txBox="1"/>
          <p:nvPr>
            <p:ph idx="1" type="body"/>
          </p:nvPr>
        </p:nvSpPr>
        <p:spPr>
          <a:xfrm>
            <a:off x="5630950" y="1710900"/>
            <a:ext cx="5229300" cy="3436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In Person Interview in Dorm, Voice Memo</a:t>
            </a:r>
            <a:endParaRPr sz="1850"/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Male, Junior (20) at Santa Clara University</a:t>
            </a:r>
            <a:endParaRPr sz="1850"/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Accounting Major</a:t>
            </a:r>
            <a:endParaRPr sz="1850"/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b="1" i="1" lang="en" sz="1850"/>
              <a:t>“</a:t>
            </a:r>
            <a:r>
              <a:rPr b="1" i="1" lang="en" sz="1850"/>
              <a:t>I’m not really one to utilize them [academic support structures]. I just try to figure it out on my own.”</a:t>
            </a:r>
            <a:endParaRPr b="1" i="1" sz="1850"/>
          </a:p>
        </p:txBody>
      </p:sp>
      <p:pic>
        <p:nvPicPr>
          <p:cNvPr descr="A happy, smiling young college student with a book in hand, isolated on a transparent  background. 24724633 PNG" id="1579" name="Google Shape;15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75" y="2374113"/>
            <a:ext cx="3039225" cy="303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0" name="Google Shape;1580;p37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581" name="Google Shape;1581;p37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582" name="Google Shape;1582;p37"/>
            <p:cNvPicPr preferRelativeResize="0"/>
            <p:nvPr/>
          </p:nvPicPr>
          <p:blipFill rotWithShape="1">
            <a:blip r:embed="rId4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583" name="Google Shape;1583;p37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“Donald Knuth”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3657600"/>
            <a:ext cx="6477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50" y="0"/>
            <a:ext cx="7915426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appy, smiling young college student with a book in hand, isolated on a transparent  background. 24724633 PNG" id="1590" name="Google Shape;15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2250" y="2110650"/>
            <a:ext cx="2733574" cy="27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9200" y="0"/>
            <a:ext cx="3842800" cy="43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4575" y="5655600"/>
            <a:ext cx="1843300" cy="10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28425" y="374400"/>
            <a:ext cx="1704525" cy="166473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4" name="Google Shape;1594;p38"/>
          <p:cNvSpPr txBox="1"/>
          <p:nvPr/>
        </p:nvSpPr>
        <p:spPr>
          <a:xfrm>
            <a:off x="2522275" y="2631875"/>
            <a:ext cx="9636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SAYS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95" name="Google Shape;1595;p38"/>
          <p:cNvSpPr txBox="1"/>
          <p:nvPr/>
        </p:nvSpPr>
        <p:spPr>
          <a:xfrm>
            <a:off x="4832375" y="2432975"/>
            <a:ext cx="14160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THINKS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96" name="Google Shape;1596;p38"/>
          <p:cNvSpPr txBox="1"/>
          <p:nvPr/>
        </p:nvSpPr>
        <p:spPr>
          <a:xfrm>
            <a:off x="5209600" y="3792975"/>
            <a:ext cx="14160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FEELS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97" name="Google Shape;1597;p38"/>
          <p:cNvSpPr txBox="1"/>
          <p:nvPr/>
        </p:nvSpPr>
        <p:spPr>
          <a:xfrm>
            <a:off x="1886375" y="4267950"/>
            <a:ext cx="9636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DOES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598" name="Google Shape;159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6925" y="2272350"/>
            <a:ext cx="1516500" cy="23133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9" name="Google Shape;1599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28425" y="4818850"/>
            <a:ext cx="1704525" cy="1800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9"/>
          <p:cNvSpPr txBox="1"/>
          <p:nvPr>
            <p:ph idx="1" type="body"/>
          </p:nvPr>
        </p:nvSpPr>
        <p:spPr>
          <a:xfrm>
            <a:off x="5630950" y="1710900"/>
            <a:ext cx="5229300" cy="443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/>
              <a:t>Insights:</a:t>
            </a:r>
            <a:endParaRPr b="1" sz="1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Does not reach out for academic support due to challenges using the existing systems. </a:t>
            </a:r>
            <a:endParaRPr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Small classes without TAs </a:t>
            </a:r>
            <a:r>
              <a:rPr lang="en" sz="1850"/>
              <a:t>means</a:t>
            </a:r>
            <a:r>
              <a:rPr lang="en" sz="1850"/>
              <a:t> that it is difficult to receive learning aid.</a:t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/>
              <a:t>Needs:</a:t>
            </a:r>
            <a:endParaRPr b="1" sz="1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A streamlined way to receive educational assistance when the Professor is not available</a:t>
            </a:r>
            <a:endParaRPr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Structured Advice from older students</a:t>
            </a:r>
            <a:endParaRPr sz="1850"/>
          </a:p>
        </p:txBody>
      </p:sp>
      <p:pic>
        <p:nvPicPr>
          <p:cNvPr descr="A happy, smiling young college student with a book in hand, isolated on a transparent  background. 24724633 PNG" id="1605" name="Google Shape;16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75" y="2374113"/>
            <a:ext cx="3039225" cy="303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6" name="Google Shape;1606;p39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607" name="Google Shape;1607;p39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608" name="Google Shape;1608;p39"/>
            <p:cNvPicPr preferRelativeResize="0"/>
            <p:nvPr/>
          </p:nvPicPr>
          <p:blipFill rotWithShape="1">
            <a:blip r:embed="rId4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609" name="Google Shape;1609;p39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“Donald Knuth”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40"/>
          <p:cNvSpPr txBox="1"/>
          <p:nvPr>
            <p:ph idx="1" type="body"/>
          </p:nvPr>
        </p:nvSpPr>
        <p:spPr>
          <a:xfrm>
            <a:off x="5630950" y="1710900"/>
            <a:ext cx="5229300" cy="3436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-33726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50"/>
              <a:t>Zoom Interview</a:t>
            </a:r>
            <a:endParaRPr sz="1850"/>
          </a:p>
          <a:p>
            <a:pPr indent="-33726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50"/>
              <a:t>Male, Senior (18) at a local private high school</a:t>
            </a:r>
            <a:endParaRPr sz="1850"/>
          </a:p>
          <a:p>
            <a:pPr indent="-33726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50"/>
              <a:t>Aspiring International Policy major</a:t>
            </a:r>
            <a:endParaRPr sz="1850"/>
          </a:p>
          <a:p>
            <a:pPr indent="-33726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en" sz="1850"/>
              <a:t>“But I'd say with the presence of AI, I've seen a lot fewer kids go to office hours just as a general trend.”</a:t>
            </a:r>
            <a:endParaRPr b="1" i="1" sz="1850"/>
          </a:p>
        </p:txBody>
      </p:sp>
      <p:grpSp>
        <p:nvGrpSpPr>
          <p:cNvPr id="1615" name="Google Shape;1615;p40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616" name="Google Shape;1616;p40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617" name="Google Shape;1617;p40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618" name="Google Shape;1618;p40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“Alan Turing”</a:t>
            </a:r>
            <a:endParaRPr/>
          </a:p>
        </p:txBody>
      </p:sp>
      <p:sp>
        <p:nvSpPr>
          <p:cNvPr id="1619" name="Google Shape;1619;p40"/>
          <p:cNvSpPr txBox="1"/>
          <p:nvPr/>
        </p:nvSpPr>
        <p:spPr>
          <a:xfrm flipH="1">
            <a:off x="1479425" y="2167500"/>
            <a:ext cx="2867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🕵️‍♂️</a:t>
            </a:r>
            <a:endParaRPr sz="20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23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380" name="Google Shape;1380;p23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381" name="Google Shape;1381;p23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382" name="Google Shape;1382;p23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Meet the Team!</a:t>
            </a:r>
            <a:endParaRPr/>
          </a:p>
        </p:txBody>
      </p:sp>
      <p:pic>
        <p:nvPicPr>
          <p:cNvPr id="1383" name="Google Shape;13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6025" y="1882288"/>
            <a:ext cx="2349600" cy="23934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4" name="Google Shape;1384;p23"/>
          <p:cNvPicPr preferRelativeResize="0"/>
          <p:nvPr/>
        </p:nvPicPr>
        <p:blipFill rotWithShape="1">
          <a:blip r:embed="rId5">
            <a:alphaModFix/>
          </a:blip>
          <a:srcRect b="36834" l="24513" r="18622" t="17953"/>
          <a:stretch/>
        </p:blipFill>
        <p:spPr>
          <a:xfrm>
            <a:off x="3316250" y="1882675"/>
            <a:ext cx="2373900" cy="23934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5" name="Google Shape;1385;p23"/>
          <p:cNvPicPr preferRelativeResize="0"/>
          <p:nvPr/>
        </p:nvPicPr>
        <p:blipFill rotWithShape="1">
          <a:blip r:embed="rId6">
            <a:alphaModFix/>
          </a:blip>
          <a:srcRect b="32614" l="22551" r="23548" t="9874"/>
          <a:stretch/>
        </p:blipFill>
        <p:spPr>
          <a:xfrm>
            <a:off x="6113975" y="1865350"/>
            <a:ext cx="2373900" cy="25326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6" name="Google Shape;138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175" y="1909275"/>
            <a:ext cx="2323500" cy="23934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7" name="Google Shape;1387;p23"/>
          <p:cNvSpPr txBox="1"/>
          <p:nvPr>
            <p:ph idx="2" type="body"/>
          </p:nvPr>
        </p:nvSpPr>
        <p:spPr>
          <a:xfrm>
            <a:off x="504425" y="4470050"/>
            <a:ext cx="2898900" cy="15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Jennifer Lew (</a:t>
            </a:r>
            <a:r>
              <a:rPr b="1" lang="en" sz="1900"/>
              <a:t>’26)</a:t>
            </a:r>
            <a:r>
              <a:rPr b="1" lang="en" sz="1800"/>
              <a:t> </a:t>
            </a:r>
            <a:r>
              <a:rPr lang="en" sz="1800"/>
              <a:t>                                                                       Computer Science (AI)                   Palos Verdes, CA                                   </a:t>
            </a:r>
            <a:r>
              <a:rPr lang="en" sz="1800"/>
              <a:t> </a:t>
            </a:r>
            <a:endParaRPr sz="1800"/>
          </a:p>
        </p:txBody>
      </p:sp>
      <p:sp>
        <p:nvSpPr>
          <p:cNvPr id="1388" name="Google Shape;1388;p23"/>
          <p:cNvSpPr txBox="1"/>
          <p:nvPr>
            <p:ph idx="2" type="body"/>
          </p:nvPr>
        </p:nvSpPr>
        <p:spPr>
          <a:xfrm>
            <a:off x="5690075" y="4489600"/>
            <a:ext cx="2975400" cy="146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Meghana Paturu (</a:t>
            </a:r>
            <a:r>
              <a:rPr b="1" lang="en" sz="1900"/>
              <a:t>’26)</a:t>
            </a:r>
            <a:r>
              <a:rPr lang="en" sz="1800"/>
              <a:t>                                                                         Computer Science (HCI) &amp; </a:t>
            </a:r>
            <a:r>
              <a:rPr lang="en" sz="1800"/>
              <a:t>Economics</a:t>
            </a:r>
            <a:r>
              <a:rPr lang="en" sz="1800"/>
              <a:t>                                     Belle Mead, NJ                                   </a:t>
            </a:r>
            <a:endParaRPr sz="1800"/>
          </a:p>
        </p:txBody>
      </p:sp>
      <p:sp>
        <p:nvSpPr>
          <p:cNvPr id="1389" name="Google Shape;1389;p23"/>
          <p:cNvSpPr txBox="1"/>
          <p:nvPr>
            <p:ph idx="2" type="body"/>
          </p:nvPr>
        </p:nvSpPr>
        <p:spPr>
          <a:xfrm>
            <a:off x="8445525" y="4496975"/>
            <a:ext cx="3148200" cy="15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/>
              <a:t>Jonah Blaydes-Greenberg (’26)</a:t>
            </a:r>
            <a:r>
              <a:rPr b="1" lang="en" sz="1900"/>
              <a:t>  </a:t>
            </a:r>
            <a:r>
              <a:rPr lang="en" sz="1900"/>
              <a:t>                                                                          Computer Science (HCI) &amp; Music                                           Los Altos, CA       </a:t>
            </a:r>
            <a:r>
              <a:rPr lang="en" sz="2000"/>
              <a:t>                          </a:t>
            </a:r>
            <a:endParaRPr sz="2000"/>
          </a:p>
        </p:txBody>
      </p:sp>
      <p:sp>
        <p:nvSpPr>
          <p:cNvPr id="1390" name="Google Shape;1390;p23"/>
          <p:cNvSpPr txBox="1"/>
          <p:nvPr>
            <p:ph idx="2" type="body"/>
          </p:nvPr>
        </p:nvSpPr>
        <p:spPr>
          <a:xfrm>
            <a:off x="3041600" y="4496975"/>
            <a:ext cx="2898900" cy="15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Alex Yansouni </a:t>
            </a:r>
            <a:r>
              <a:rPr b="1" lang="en" sz="1800"/>
              <a:t>(</a:t>
            </a:r>
            <a:r>
              <a:rPr b="1" lang="en" sz="1900"/>
              <a:t>’26)</a:t>
            </a:r>
            <a:r>
              <a:rPr b="1" lang="en" sz="1800"/>
              <a:t> </a:t>
            </a:r>
            <a:r>
              <a:rPr lang="en" sz="1800"/>
              <a:t>                                                                       Computer Science (HCI)                   Los Altos, </a:t>
            </a:r>
            <a:r>
              <a:rPr lang="en" sz="1800"/>
              <a:t>CA    </a:t>
            </a:r>
            <a:r>
              <a:rPr lang="en" sz="1800"/>
              <a:t>                                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3657600"/>
            <a:ext cx="6477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4575" y="5655600"/>
            <a:ext cx="1843300" cy="10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41"/>
          <p:cNvPicPr preferRelativeResize="0"/>
          <p:nvPr/>
        </p:nvPicPr>
        <p:blipFill rotWithShape="1">
          <a:blip r:embed="rId5">
            <a:alphaModFix/>
          </a:blip>
          <a:srcRect b="33475" l="0" r="0" t="0"/>
          <a:stretch/>
        </p:blipFill>
        <p:spPr>
          <a:xfrm>
            <a:off x="8965588" y="2619850"/>
            <a:ext cx="3078081" cy="20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5775" y="122700"/>
            <a:ext cx="1782175" cy="23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41"/>
          <p:cNvPicPr preferRelativeResize="0"/>
          <p:nvPr/>
        </p:nvPicPr>
        <p:blipFill rotWithShape="1">
          <a:blip r:embed="rId7">
            <a:alphaModFix/>
          </a:blip>
          <a:srcRect b="29716" l="0" r="0" t="0"/>
          <a:stretch/>
        </p:blipFill>
        <p:spPr>
          <a:xfrm>
            <a:off x="8529800" y="4736999"/>
            <a:ext cx="2845397" cy="20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50" y="321238"/>
            <a:ext cx="8257250" cy="6215523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41"/>
          <p:cNvSpPr txBox="1"/>
          <p:nvPr/>
        </p:nvSpPr>
        <p:spPr>
          <a:xfrm flipH="1">
            <a:off x="3754413" y="3100900"/>
            <a:ext cx="1977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🕵️‍♂️</a:t>
            </a:r>
            <a:endParaRPr sz="7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31" name="Google Shape;1631;p41"/>
          <p:cNvSpPr txBox="1"/>
          <p:nvPr/>
        </p:nvSpPr>
        <p:spPr>
          <a:xfrm>
            <a:off x="115149" y="9"/>
            <a:ext cx="963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SAYS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32" name="Google Shape;1632;p41"/>
          <p:cNvSpPr txBox="1"/>
          <p:nvPr/>
        </p:nvSpPr>
        <p:spPr>
          <a:xfrm>
            <a:off x="115150" y="6375600"/>
            <a:ext cx="1367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DOES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33" name="Google Shape;1633;p41"/>
          <p:cNvSpPr txBox="1"/>
          <p:nvPr/>
        </p:nvSpPr>
        <p:spPr>
          <a:xfrm>
            <a:off x="6908256" y="6375600"/>
            <a:ext cx="12462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FEELS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34" name="Google Shape;1634;p41"/>
          <p:cNvSpPr txBox="1"/>
          <p:nvPr/>
        </p:nvSpPr>
        <p:spPr>
          <a:xfrm>
            <a:off x="6785550" y="-89700"/>
            <a:ext cx="1491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THINKS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2"/>
          <p:cNvSpPr txBox="1"/>
          <p:nvPr>
            <p:ph idx="1" type="body"/>
          </p:nvPr>
        </p:nvSpPr>
        <p:spPr>
          <a:xfrm>
            <a:off x="5630950" y="1710900"/>
            <a:ext cx="5229300" cy="405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/>
              <a:t>Insights:</a:t>
            </a:r>
            <a:endParaRPr b="1" sz="1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Students are overly reliant on AI tools which are not a real replacement for TA or teacher help (using them as a crutch). </a:t>
            </a:r>
            <a:endParaRPr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The lack of a network of TAs or student tutors restricts options for finding help.</a:t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/>
              <a:t>Needs:</a:t>
            </a:r>
            <a:endParaRPr b="1"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Improved communication channels between students, teachers, staff, etc.</a:t>
            </a:r>
            <a:endParaRPr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Academic help from people with experience with the coursework when teachers are unavailable</a:t>
            </a:r>
            <a:endParaRPr sz="1850"/>
          </a:p>
        </p:txBody>
      </p:sp>
      <p:grpSp>
        <p:nvGrpSpPr>
          <p:cNvPr id="1640" name="Google Shape;1640;p42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641" name="Google Shape;1641;p42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642" name="Google Shape;1642;p42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643" name="Google Shape;1643;p42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“Alan Turing”</a:t>
            </a:r>
            <a:endParaRPr/>
          </a:p>
        </p:txBody>
      </p:sp>
      <p:sp>
        <p:nvSpPr>
          <p:cNvPr id="1644" name="Google Shape;1644;p42"/>
          <p:cNvSpPr txBox="1"/>
          <p:nvPr/>
        </p:nvSpPr>
        <p:spPr>
          <a:xfrm flipH="1">
            <a:off x="1479425" y="2167500"/>
            <a:ext cx="2867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🕵️‍♂️</a:t>
            </a:r>
            <a:endParaRPr sz="20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9" name="Google Shape;1649;p43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650" name="Google Shape;1650;p43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651" name="Google Shape;1651;p43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652" name="Google Shape;1652;p43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Extreme Users</a:t>
            </a:r>
            <a:endParaRPr/>
          </a:p>
        </p:txBody>
      </p:sp>
      <p:pic>
        <p:nvPicPr>
          <p:cNvPr id="1653" name="Google Shape;1653;p43"/>
          <p:cNvPicPr preferRelativeResize="0"/>
          <p:nvPr/>
        </p:nvPicPr>
        <p:blipFill rotWithShape="1">
          <a:blip r:embed="rId4">
            <a:alphaModFix/>
          </a:blip>
          <a:srcRect b="8946" l="6912" r="7959" t="8904"/>
          <a:stretch/>
        </p:blipFill>
        <p:spPr>
          <a:xfrm>
            <a:off x="1503000" y="2415150"/>
            <a:ext cx="3583200" cy="345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4" name="Google Shape;1654;p43"/>
          <p:cNvSpPr txBox="1"/>
          <p:nvPr/>
        </p:nvSpPr>
        <p:spPr>
          <a:xfrm>
            <a:off x="424800" y="1389925"/>
            <a:ext cx="57396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Ada Lovelace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(TA &amp; EdTech Researcher) 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55" name="Google Shape;1655;p43"/>
          <p:cNvSpPr txBox="1"/>
          <p:nvPr/>
        </p:nvSpPr>
        <p:spPr>
          <a:xfrm>
            <a:off x="6159300" y="1389925"/>
            <a:ext cx="60327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Margaret Hamilton</a:t>
            </a: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(Student-Athlete + Pre-Med)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656" name="Google Shape;1656;p43"/>
          <p:cNvCxnSpPr/>
          <p:nvPr/>
        </p:nvCxnSpPr>
        <p:spPr>
          <a:xfrm>
            <a:off x="6164400" y="2335050"/>
            <a:ext cx="49500" cy="3587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7" name="Google Shape;16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150" y="2415150"/>
            <a:ext cx="3401100" cy="3401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44"/>
          <p:cNvGrpSpPr/>
          <p:nvPr/>
        </p:nvGrpSpPr>
        <p:grpSpPr>
          <a:xfrm>
            <a:off x="794305" y="407413"/>
            <a:ext cx="10603032" cy="987760"/>
            <a:chOff x="514536" y="1250125"/>
            <a:chExt cx="7128089" cy="1140600"/>
          </a:xfrm>
        </p:grpSpPr>
        <p:sp>
          <p:nvSpPr>
            <p:cNvPr id="1663" name="Google Shape;1663;p44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664" name="Google Shape;1664;p44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665" name="Google Shape;1665;p44"/>
          <p:cNvSpPr txBox="1"/>
          <p:nvPr>
            <p:ph type="title"/>
          </p:nvPr>
        </p:nvSpPr>
        <p:spPr>
          <a:xfrm>
            <a:off x="1231252" y="457250"/>
            <a:ext cx="9947400" cy="98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1666" name="Google Shape;1666;p44"/>
          <p:cNvSpPr/>
          <p:nvPr/>
        </p:nvSpPr>
        <p:spPr>
          <a:xfrm>
            <a:off x="566288" y="1736625"/>
            <a:ext cx="5535600" cy="1990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Students feel that the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lack of quality TAs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 and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over-generalization of TA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 expertise makes getting help unappealing and not worthwhile.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67" name="Google Shape;1667;p44"/>
          <p:cNvSpPr/>
          <p:nvPr/>
        </p:nvSpPr>
        <p:spPr>
          <a:xfrm>
            <a:off x="6308009" y="4029689"/>
            <a:ext cx="5535600" cy="199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The TA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recruiting process is overly tedious 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while also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 lacking proper training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 on 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the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 job, leading to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low-impact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 TAs while also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excluding a large group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 of 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potential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 candidates.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68" name="Google Shape;1668;p44"/>
          <p:cNvSpPr/>
          <p:nvPr/>
        </p:nvSpPr>
        <p:spPr>
          <a:xfrm>
            <a:off x="6308009" y="1736625"/>
            <a:ext cx="5535600" cy="1990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Students prefer to work with and learn from other students who have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experience in the coursework 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and can openly discuss course content.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69" name="Google Shape;1669;p44"/>
          <p:cNvSpPr/>
          <p:nvPr/>
        </p:nvSpPr>
        <p:spPr>
          <a:xfrm>
            <a:off x="566288" y="4029689"/>
            <a:ext cx="5535600" cy="1990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There is a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lack of office hour flexibility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 to satisfy the time demands, schedule, and quantity of students that are in need of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personalized</a:t>
            </a: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 academic support.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Google Shape;1674;p45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6302150" y="2290352"/>
            <a:ext cx="2473200" cy="118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45"/>
          <p:cNvPicPr preferRelativeResize="0"/>
          <p:nvPr/>
        </p:nvPicPr>
        <p:blipFill>
          <a:blip r:embed="rId4">
            <a:alphaModFix amt="46000"/>
          </a:blip>
          <a:stretch>
            <a:fillRect/>
          </a:stretch>
        </p:blipFill>
        <p:spPr>
          <a:xfrm>
            <a:off x="3747850" y="2184825"/>
            <a:ext cx="2473200" cy="100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45"/>
          <p:cNvPicPr preferRelativeResize="0"/>
          <p:nvPr/>
        </p:nvPicPr>
        <p:blipFill>
          <a:blip r:embed="rId5">
            <a:alphaModFix amt="46000"/>
          </a:blip>
          <a:stretch>
            <a:fillRect/>
          </a:stretch>
        </p:blipFill>
        <p:spPr>
          <a:xfrm>
            <a:off x="1276075" y="2184825"/>
            <a:ext cx="2473200" cy="1000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7" name="Google Shape;1677;p45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678" name="Google Shape;1678;p45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679" name="Google Shape;1679;p45"/>
            <p:cNvPicPr preferRelativeResize="0"/>
            <p:nvPr/>
          </p:nvPicPr>
          <p:blipFill rotWithShape="1">
            <a:blip r:embed="rId6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680" name="Google Shape;1680;p45"/>
          <p:cNvSpPr txBox="1"/>
          <p:nvPr>
            <p:ph type="title"/>
          </p:nvPr>
        </p:nvSpPr>
        <p:spPr>
          <a:xfrm>
            <a:off x="507750" y="396150"/>
            <a:ext cx="11176500" cy="98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681" name="Google Shape;1681;p45"/>
          <p:cNvSpPr txBox="1"/>
          <p:nvPr>
            <p:ph idx="1" type="body"/>
          </p:nvPr>
        </p:nvSpPr>
        <p:spPr>
          <a:xfrm>
            <a:off x="1498350" y="2981903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Collect more data on the same subject from a broader range of people (teachers, professors, etc.)</a:t>
            </a:r>
            <a:endParaRPr sz="1600"/>
          </a:p>
        </p:txBody>
      </p:sp>
      <p:sp>
        <p:nvSpPr>
          <p:cNvPr id="1682" name="Google Shape;1682;p45"/>
          <p:cNvSpPr txBox="1"/>
          <p:nvPr>
            <p:ph idx="3" type="body"/>
          </p:nvPr>
        </p:nvSpPr>
        <p:spPr>
          <a:xfrm>
            <a:off x="3747861" y="2981901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Specify </a:t>
            </a:r>
            <a:r>
              <a:rPr lang="en" sz="1600"/>
              <a:t>Problem Domain within Education Technology (video tutorials, study tools, tutoring, AI-powered tools)</a:t>
            </a:r>
            <a:endParaRPr sz="1600"/>
          </a:p>
        </p:txBody>
      </p:sp>
      <p:cxnSp>
        <p:nvCxnSpPr>
          <p:cNvPr id="1683" name="Google Shape;1683;p45"/>
          <p:cNvCxnSpPr/>
          <p:nvPr/>
        </p:nvCxnSpPr>
        <p:spPr>
          <a:xfrm>
            <a:off x="1802950" y="2184825"/>
            <a:ext cx="9034800" cy="141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4" name="Google Shape;1684;p45"/>
          <p:cNvSpPr txBox="1"/>
          <p:nvPr>
            <p:ph idx="14" type="subTitle"/>
          </p:nvPr>
        </p:nvSpPr>
        <p:spPr>
          <a:xfrm>
            <a:off x="1498350" y="2527413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Interviews</a:t>
            </a:r>
            <a:endParaRPr/>
          </a:p>
        </p:txBody>
      </p:sp>
      <p:sp>
        <p:nvSpPr>
          <p:cNvPr id="1685" name="Google Shape;1685;p45"/>
          <p:cNvSpPr txBox="1"/>
          <p:nvPr>
            <p:ph idx="15" type="subTitle"/>
          </p:nvPr>
        </p:nvSpPr>
        <p:spPr>
          <a:xfrm>
            <a:off x="3747861" y="2527400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/>
              <a:t>Narrowing Down</a:t>
            </a:r>
            <a:endParaRPr/>
          </a:p>
        </p:txBody>
      </p:sp>
      <p:sp>
        <p:nvSpPr>
          <p:cNvPr id="1686" name="Google Shape;1686;p45"/>
          <p:cNvSpPr txBox="1"/>
          <p:nvPr>
            <p:ph idx="16" type="subTitle"/>
          </p:nvPr>
        </p:nvSpPr>
        <p:spPr>
          <a:xfrm>
            <a:off x="6302150" y="3110175"/>
            <a:ext cx="24732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/>
              <a:t>Combine to Create a Point of View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0" sz="1600"/>
          </a:p>
        </p:txBody>
      </p:sp>
      <p:cxnSp>
        <p:nvCxnSpPr>
          <p:cNvPr id="1687" name="Google Shape;1687;p45"/>
          <p:cNvCxnSpPr/>
          <p:nvPr/>
        </p:nvCxnSpPr>
        <p:spPr>
          <a:xfrm rot="10800000">
            <a:off x="2620200" y="1826575"/>
            <a:ext cx="0" cy="6639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8" name="Google Shape;1688;p45"/>
          <p:cNvCxnSpPr/>
          <p:nvPr/>
        </p:nvCxnSpPr>
        <p:spPr>
          <a:xfrm rot="10800000">
            <a:off x="4869713" y="1826575"/>
            <a:ext cx="0" cy="6639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9" name="Google Shape;1689;p45"/>
          <p:cNvCxnSpPr/>
          <p:nvPr/>
        </p:nvCxnSpPr>
        <p:spPr>
          <a:xfrm rot="10800000">
            <a:off x="7515075" y="1826575"/>
            <a:ext cx="0" cy="6639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45"/>
          <p:cNvCxnSpPr/>
          <p:nvPr/>
        </p:nvCxnSpPr>
        <p:spPr>
          <a:xfrm rot="10800000">
            <a:off x="9913013" y="1826575"/>
            <a:ext cx="0" cy="6639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91" name="Google Shape;1691;p45"/>
          <p:cNvPicPr preferRelativeResize="0"/>
          <p:nvPr/>
        </p:nvPicPr>
        <p:blipFill rotWithShape="1">
          <a:blip r:embed="rId7">
            <a:alphaModFix/>
          </a:blip>
          <a:srcRect b="45995" l="0" r="0" t="0"/>
          <a:stretch/>
        </p:blipFill>
        <p:spPr>
          <a:xfrm>
            <a:off x="3470713" y="4201500"/>
            <a:ext cx="5249275" cy="283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45"/>
          <p:cNvSpPr txBox="1"/>
          <p:nvPr/>
        </p:nvSpPr>
        <p:spPr>
          <a:xfrm>
            <a:off x="6545375" y="3299925"/>
            <a:ext cx="18555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Find Patterns and  Inconsistencies Across Findings + Needs </a:t>
            </a:r>
            <a:endParaRPr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693" name="Google Shape;1693;p45"/>
          <p:cNvPicPr preferRelativeResize="0"/>
          <p:nvPr/>
        </p:nvPicPr>
        <p:blipFill>
          <a:blip r:embed="rId8">
            <a:alphaModFix amt="46000"/>
          </a:blip>
          <a:stretch>
            <a:fillRect/>
          </a:stretch>
        </p:blipFill>
        <p:spPr>
          <a:xfrm>
            <a:off x="8740550" y="2290352"/>
            <a:ext cx="2473200" cy="118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45"/>
          <p:cNvSpPr txBox="1"/>
          <p:nvPr>
            <p:ph idx="15" type="subTitle"/>
          </p:nvPr>
        </p:nvSpPr>
        <p:spPr>
          <a:xfrm>
            <a:off x="8485546" y="2883600"/>
            <a:ext cx="29832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/>
              <a:t>Explore Innovation Potential</a:t>
            </a:r>
            <a:endParaRPr/>
          </a:p>
        </p:txBody>
      </p:sp>
      <p:sp>
        <p:nvSpPr>
          <p:cNvPr id="1695" name="Google Shape;1695;p45"/>
          <p:cNvSpPr txBox="1"/>
          <p:nvPr/>
        </p:nvSpPr>
        <p:spPr>
          <a:xfrm>
            <a:off x="8954700" y="3429000"/>
            <a:ext cx="18555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96" name="Google Shape;1696;p45"/>
          <p:cNvSpPr txBox="1"/>
          <p:nvPr/>
        </p:nvSpPr>
        <p:spPr>
          <a:xfrm>
            <a:off x="8855300" y="3352800"/>
            <a:ext cx="22437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Explore new solutions and technologies to address unmet needs and challenge current systems &amp;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&amp; HMWs</a:t>
            </a:r>
            <a:endParaRPr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46"/>
          <p:cNvSpPr txBox="1"/>
          <p:nvPr>
            <p:ph type="title"/>
          </p:nvPr>
        </p:nvSpPr>
        <p:spPr>
          <a:xfrm>
            <a:off x="3562500" y="1866450"/>
            <a:ext cx="5067000" cy="31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5" name="Google Shape;1395;p24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396" name="Google Shape;1396;p24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397" name="Google Shape;1397;p24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398" name="Google Shape;1398;p24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Domain Selection</a:t>
            </a:r>
            <a:endParaRPr/>
          </a:p>
        </p:txBody>
      </p:sp>
      <p:pic>
        <p:nvPicPr>
          <p:cNvPr id="1399" name="Google Shape;1399;p2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2345325" y="1917175"/>
            <a:ext cx="7501350" cy="45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4"/>
          <p:cNvSpPr txBox="1"/>
          <p:nvPr/>
        </p:nvSpPr>
        <p:spPr>
          <a:xfrm>
            <a:off x="5183651" y="3959764"/>
            <a:ext cx="18246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College-Focused Academic Support</a:t>
            </a:r>
            <a:endParaRPr b="1" sz="1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1" name="Google Shape;1401;p24"/>
          <p:cNvSpPr txBox="1"/>
          <p:nvPr/>
        </p:nvSpPr>
        <p:spPr>
          <a:xfrm>
            <a:off x="2771053" y="4759414"/>
            <a:ext cx="1991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What are the academic struggles we face?</a:t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2" name="Google Shape;1402;p24"/>
          <p:cNvSpPr txBox="1"/>
          <p:nvPr/>
        </p:nvSpPr>
        <p:spPr>
          <a:xfrm>
            <a:off x="7653105" y="4680039"/>
            <a:ext cx="16653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 can students make money easily?</a:t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3" name="Google Shape;1403;p24"/>
          <p:cNvSpPr txBox="1"/>
          <p:nvPr/>
        </p:nvSpPr>
        <p:spPr>
          <a:xfrm>
            <a:off x="4571338" y="2275750"/>
            <a:ext cx="32457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 can we make learning and getting help easier and more efficient + accessible ?</a:t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04" name="Google Shape;14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5975" y="4070701"/>
            <a:ext cx="1179400" cy="11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6525" y="4238175"/>
            <a:ext cx="844451" cy="8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5612" y="1478573"/>
            <a:ext cx="797175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645766">
            <a:off x="6683250" y="4463074"/>
            <a:ext cx="415475" cy="39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645766">
            <a:off x="5061500" y="4463074"/>
            <a:ext cx="415475" cy="39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"/>
          <p:cNvSpPr txBox="1"/>
          <p:nvPr>
            <p:ph type="title"/>
          </p:nvPr>
        </p:nvSpPr>
        <p:spPr>
          <a:xfrm>
            <a:off x="551850" y="396150"/>
            <a:ext cx="11088300" cy="98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Guiding Questions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4" name="Google Shape;1414;p25"/>
          <p:cNvSpPr/>
          <p:nvPr/>
        </p:nvSpPr>
        <p:spPr>
          <a:xfrm>
            <a:off x="870125" y="1648650"/>
            <a:ext cx="2829900" cy="1784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What challenges do you face when trying to get help from teaching assistants (TAs) or professors?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5" name="Google Shape;1415;p25"/>
          <p:cNvSpPr/>
          <p:nvPr/>
        </p:nvSpPr>
        <p:spPr>
          <a:xfrm>
            <a:off x="8507850" y="1460950"/>
            <a:ext cx="3132300" cy="20148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How well do the school’s support services align with your learning needs?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6" name="Google Shape;1416;p25"/>
          <p:cNvSpPr/>
          <p:nvPr/>
        </p:nvSpPr>
        <p:spPr>
          <a:xfrm rot="-327131">
            <a:off x="933989" y="3821832"/>
            <a:ext cx="3852027" cy="2014911"/>
          </a:xfrm>
          <a:prstGeom prst="cloudCallout">
            <a:avLst>
              <a:gd fmla="val 11328" name="adj1"/>
              <a:gd fmla="val 80445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How effective were online platforms provided by the school for getting academic help (e.g., discussion boards, virtual office hours)?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7" name="Google Shape;1417;p25"/>
          <p:cNvSpPr/>
          <p:nvPr/>
        </p:nvSpPr>
        <p:spPr>
          <a:xfrm flipH="1" rot="-838756">
            <a:off x="4674371" y="1822229"/>
            <a:ext cx="3292204" cy="2128542"/>
          </a:xfrm>
          <a:prstGeom prst="cloudCallout">
            <a:avLst>
              <a:gd fmla="val 33438" name="adj1"/>
              <a:gd fmla="val 67097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Instead of limiting AI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usage in academic environments, how can AI be leveraged to enhance and empower learning?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8" name="Google Shape;1418;p25"/>
          <p:cNvSpPr/>
          <p:nvPr/>
        </p:nvSpPr>
        <p:spPr>
          <a:xfrm>
            <a:off x="7137200" y="3928050"/>
            <a:ext cx="2988600" cy="1908600"/>
          </a:xfrm>
          <a:prstGeom prst="cloudCallout">
            <a:avLst>
              <a:gd fmla="val 33438" name="adj1"/>
              <a:gd fmla="val 67097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What and how is the process and effects of becoming a TA/Tutor?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419" name="Google Shape;1419;p25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420" name="Google Shape;1420;p25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421" name="Google Shape;1421;p25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422" name="Google Shape;1422;p25"/>
          <p:cNvSpPr txBox="1"/>
          <p:nvPr>
            <p:ph idx="4294967295" type="title"/>
          </p:nvPr>
        </p:nvSpPr>
        <p:spPr>
          <a:xfrm>
            <a:off x="507750" y="396150"/>
            <a:ext cx="11176500" cy="98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Questions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6"/>
          <p:cNvSpPr/>
          <p:nvPr/>
        </p:nvSpPr>
        <p:spPr>
          <a:xfrm>
            <a:off x="6320050" y="3977000"/>
            <a:ext cx="5031600" cy="1958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8" name="Google Shape;1428;p26"/>
          <p:cNvSpPr/>
          <p:nvPr/>
        </p:nvSpPr>
        <p:spPr>
          <a:xfrm>
            <a:off x="6320050" y="1704575"/>
            <a:ext cx="4879200" cy="1958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28575">
            <a:solidFill>
              <a:srgbClr val="FFCB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9" name="Google Shape;1429;p26"/>
          <p:cNvSpPr/>
          <p:nvPr/>
        </p:nvSpPr>
        <p:spPr>
          <a:xfrm>
            <a:off x="894000" y="1704575"/>
            <a:ext cx="5189400" cy="1971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0" name="Google Shape;1430;p26"/>
          <p:cNvSpPr/>
          <p:nvPr/>
        </p:nvSpPr>
        <p:spPr>
          <a:xfrm>
            <a:off x="906600" y="3983700"/>
            <a:ext cx="5189400" cy="1971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1" name="Google Shape;1431;p26"/>
          <p:cNvSpPr txBox="1"/>
          <p:nvPr>
            <p:ph idx="1" type="subTitle"/>
          </p:nvPr>
        </p:nvSpPr>
        <p:spPr>
          <a:xfrm>
            <a:off x="1250550" y="2021438"/>
            <a:ext cx="45015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Range of Student Ages: High School, </a:t>
            </a:r>
            <a:r>
              <a:rPr b="0" lang="en" sz="2700"/>
              <a:t>College</a:t>
            </a:r>
            <a:r>
              <a:rPr b="0" lang="en" sz="2700"/>
              <a:t>, Master’s/TA</a:t>
            </a:r>
            <a:endParaRPr b="0" sz="2700"/>
          </a:p>
        </p:txBody>
      </p:sp>
      <p:sp>
        <p:nvSpPr>
          <p:cNvPr id="1432" name="Google Shape;1432;p26"/>
          <p:cNvSpPr txBox="1"/>
          <p:nvPr>
            <p:ph idx="3" type="subTitle"/>
          </p:nvPr>
        </p:nvSpPr>
        <p:spPr>
          <a:xfrm>
            <a:off x="6922750" y="2014713"/>
            <a:ext cx="3673800" cy="1030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Within and Beyond </a:t>
            </a:r>
            <a:r>
              <a:rPr b="0" lang="en" sz="2700"/>
              <a:t>the Stanford Community</a:t>
            </a:r>
            <a:endParaRPr b="0" sz="2700"/>
          </a:p>
        </p:txBody>
      </p:sp>
      <p:sp>
        <p:nvSpPr>
          <p:cNvPr id="1433" name="Google Shape;1433;p26"/>
          <p:cNvSpPr txBox="1"/>
          <p:nvPr>
            <p:ph idx="5" type="subTitle"/>
          </p:nvPr>
        </p:nvSpPr>
        <p:spPr>
          <a:xfrm>
            <a:off x="1250538" y="4175470"/>
            <a:ext cx="45015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Diversity of Academic Backgrounds (Different Majors/Minors)</a:t>
            </a:r>
            <a:endParaRPr b="0" sz="2700"/>
          </a:p>
        </p:txBody>
      </p:sp>
      <p:sp>
        <p:nvSpPr>
          <p:cNvPr id="1434" name="Google Shape;1434;p26"/>
          <p:cNvSpPr txBox="1"/>
          <p:nvPr>
            <p:ph idx="8" type="subTitle"/>
          </p:nvPr>
        </p:nvSpPr>
        <p:spPr>
          <a:xfrm>
            <a:off x="6396251" y="3983650"/>
            <a:ext cx="48792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Variety of Schooling Systems: Homeschool, Community College, State School, Private Schools</a:t>
            </a:r>
            <a:endParaRPr b="0" sz="2700"/>
          </a:p>
        </p:txBody>
      </p:sp>
      <p:grpSp>
        <p:nvGrpSpPr>
          <p:cNvPr id="1435" name="Google Shape;1435;p26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436" name="Google Shape;1436;p26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437" name="Google Shape;1437;p26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438" name="Google Shape;1438;p26"/>
          <p:cNvSpPr txBox="1"/>
          <p:nvPr>
            <p:ph idx="4294967295"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Finding Participants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Google Shape;1443;p27"/>
          <p:cNvPicPr preferRelativeResize="0"/>
          <p:nvPr/>
        </p:nvPicPr>
        <p:blipFill rotWithShape="1">
          <a:blip r:embed="rId3">
            <a:alphaModFix/>
          </a:blip>
          <a:srcRect b="0" l="2960" r="-2960" t="-2040"/>
          <a:stretch/>
        </p:blipFill>
        <p:spPr>
          <a:xfrm>
            <a:off x="206350" y="1731350"/>
            <a:ext cx="2255100" cy="2221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happy, smiling young college student with a book in hand, isolated on a transparent  background. 24724633 PNG" id="1444" name="Google Shape;14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425" y="1731350"/>
            <a:ext cx="2094600" cy="2221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5" name="Google Shape;1445;p27"/>
          <p:cNvSpPr/>
          <p:nvPr/>
        </p:nvSpPr>
        <p:spPr>
          <a:xfrm>
            <a:off x="4854443" y="1731350"/>
            <a:ext cx="2094600" cy="22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46" name="Google Shape;1446;p27"/>
          <p:cNvSpPr txBox="1"/>
          <p:nvPr/>
        </p:nvSpPr>
        <p:spPr>
          <a:xfrm>
            <a:off x="5014892" y="1859161"/>
            <a:ext cx="20946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🕵️‍♂️</a:t>
            </a:r>
            <a:endParaRPr sz="120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47" name="Google Shape;1447;p27"/>
          <p:cNvSpPr txBox="1"/>
          <p:nvPr/>
        </p:nvSpPr>
        <p:spPr>
          <a:xfrm>
            <a:off x="91200" y="4181225"/>
            <a:ext cx="23397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“Grace Hopper” </a:t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Community College Pre-Law 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Junior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Los Angeles, CA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48" name="Google Shape;1448;p27"/>
          <p:cNvSpPr txBox="1"/>
          <p:nvPr/>
        </p:nvSpPr>
        <p:spPr>
          <a:xfrm>
            <a:off x="2493900" y="4181217"/>
            <a:ext cx="22551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“Donald Knuth”</a:t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Private College Business Major Junior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Bay Area, CA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49" name="Google Shape;1449;p27"/>
          <p:cNvSpPr txBox="1"/>
          <p:nvPr/>
        </p:nvSpPr>
        <p:spPr>
          <a:xfrm>
            <a:off x="4781452" y="4181217"/>
            <a:ext cx="22551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“Alan Turing”</a:t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Highschool Senior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Bay Area, CA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50" name="Google Shape;1450;p27"/>
          <p:cNvPicPr preferRelativeResize="0"/>
          <p:nvPr/>
        </p:nvPicPr>
        <p:blipFill rotWithShape="1">
          <a:blip r:embed="rId5">
            <a:alphaModFix/>
          </a:blip>
          <a:srcRect b="8946" l="6912" r="7959" t="8904"/>
          <a:stretch/>
        </p:blipFill>
        <p:spPr>
          <a:xfrm>
            <a:off x="7101450" y="1785951"/>
            <a:ext cx="2255100" cy="217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1" name="Google Shape;1451;p27"/>
          <p:cNvSpPr txBox="1"/>
          <p:nvPr/>
        </p:nvSpPr>
        <p:spPr>
          <a:xfrm>
            <a:off x="6893100" y="4181225"/>
            <a:ext cx="26718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“Ada Lovelace”</a:t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Full Time TA + EdTech Researcher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Portland, OR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2" name="Google Shape;1452;p27"/>
          <p:cNvSpPr txBox="1"/>
          <p:nvPr/>
        </p:nvSpPr>
        <p:spPr>
          <a:xfrm>
            <a:off x="9356550" y="4181225"/>
            <a:ext cx="23397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</a:t>
            </a:r>
            <a:r>
              <a:rPr b="1"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Margaret Hamilton</a:t>
            </a:r>
            <a:r>
              <a:rPr b="1"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”</a:t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Pre-Med &amp; Student-Athlete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Junior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Las Vegas, NV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453" name="Google Shape;1453;p27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454" name="Google Shape;1454;p27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455" name="Google Shape;1455;p27"/>
            <p:cNvPicPr preferRelativeResize="0"/>
            <p:nvPr/>
          </p:nvPicPr>
          <p:blipFill rotWithShape="1">
            <a:blip r:embed="rId6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456" name="Google Shape;1456;p27"/>
          <p:cNvSpPr txBox="1"/>
          <p:nvPr>
            <p:ph idx="4294967295"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We talked to… </a:t>
            </a:r>
            <a:endParaRPr/>
          </a:p>
        </p:txBody>
      </p:sp>
      <p:pic>
        <p:nvPicPr>
          <p:cNvPr id="1457" name="Google Shape;145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2950" y="1704050"/>
            <a:ext cx="2339700" cy="2339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8"/>
          <p:cNvSpPr txBox="1"/>
          <p:nvPr>
            <p:ph idx="1" type="body"/>
          </p:nvPr>
        </p:nvSpPr>
        <p:spPr>
          <a:xfrm>
            <a:off x="4977500" y="1754700"/>
            <a:ext cx="6567900" cy="398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In-person i</a:t>
            </a:r>
            <a:r>
              <a:rPr lang="en" sz="1500"/>
              <a:t>nterview at Coupa Cafe, Voice Memo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Female (23), Full-Time Teaching Assistant and EdTech/NLP Researcher 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i="1" lang="en" sz="1500"/>
              <a:t>“Stanford’s TA system is I would say super intense, selective, and kind of a long process. It sucks how some of the most qualified people, like a few of my genius friends, get overlooked just because they don’t fit the tunnel vision of what is considered to be a good tutor. And for the most part, they just do not want to reapply or go through that lengthy process anymore.”</a:t>
            </a:r>
            <a:endParaRPr sz="1500">
              <a:solidFill>
                <a:srgbClr val="595959"/>
              </a:solidFill>
            </a:endParaRPr>
          </a:p>
        </p:txBody>
      </p:sp>
      <p:grpSp>
        <p:nvGrpSpPr>
          <p:cNvPr id="1463" name="Google Shape;1463;p28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464" name="Google Shape;1464;p28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465" name="Google Shape;1465;p28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466" name="Google Shape;1466;p28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“Ada Lovelace” </a:t>
            </a:r>
            <a:endParaRPr/>
          </a:p>
        </p:txBody>
      </p:sp>
      <p:sp>
        <p:nvSpPr>
          <p:cNvPr id="1467" name="Google Shape;1467;p28"/>
          <p:cNvSpPr txBox="1"/>
          <p:nvPr/>
        </p:nvSpPr>
        <p:spPr>
          <a:xfrm flipH="1">
            <a:off x="1479425" y="2167500"/>
            <a:ext cx="2867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68" name="Google Shape;1468;p28"/>
          <p:cNvPicPr preferRelativeResize="0"/>
          <p:nvPr/>
        </p:nvPicPr>
        <p:blipFill rotWithShape="1">
          <a:blip r:embed="rId4">
            <a:alphaModFix/>
          </a:blip>
          <a:srcRect b="8946" l="6912" r="7959" t="8904"/>
          <a:stretch/>
        </p:blipFill>
        <p:spPr>
          <a:xfrm>
            <a:off x="1136275" y="1880400"/>
            <a:ext cx="3679200" cy="355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3657600"/>
            <a:ext cx="6477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9200" y="0"/>
            <a:ext cx="3842800" cy="43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4575" y="5655600"/>
            <a:ext cx="1843300" cy="10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4575" y="130050"/>
            <a:ext cx="2697750" cy="25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8950" y="2771400"/>
            <a:ext cx="1943375" cy="18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29"/>
          <p:cNvSpPr txBox="1"/>
          <p:nvPr/>
        </p:nvSpPr>
        <p:spPr>
          <a:xfrm>
            <a:off x="7011050" y="-76200"/>
            <a:ext cx="1246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THINKS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9" name="Google Shape;1479;p29"/>
          <p:cNvSpPr txBox="1"/>
          <p:nvPr/>
        </p:nvSpPr>
        <p:spPr>
          <a:xfrm>
            <a:off x="0" y="-76200"/>
            <a:ext cx="1246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SAYS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80" name="Google Shape;148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7923" y="4828650"/>
            <a:ext cx="1716600" cy="18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299" y="389125"/>
            <a:ext cx="7496425" cy="63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29"/>
          <p:cNvPicPr preferRelativeResize="0"/>
          <p:nvPr/>
        </p:nvPicPr>
        <p:blipFill rotWithShape="1">
          <a:blip r:embed="rId9">
            <a:alphaModFix/>
          </a:blip>
          <a:srcRect b="8946" l="6912" r="7959" t="8904"/>
          <a:stretch/>
        </p:blipFill>
        <p:spPr>
          <a:xfrm>
            <a:off x="3463500" y="2455200"/>
            <a:ext cx="1246200" cy="120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83" name="Google Shape;1483;p29"/>
          <p:cNvSpPr txBox="1"/>
          <p:nvPr/>
        </p:nvSpPr>
        <p:spPr>
          <a:xfrm>
            <a:off x="7011050" y="6308400"/>
            <a:ext cx="1246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FEELS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84" name="Google Shape;1484;p29"/>
          <p:cNvSpPr txBox="1"/>
          <p:nvPr/>
        </p:nvSpPr>
        <p:spPr>
          <a:xfrm>
            <a:off x="87725" y="6308400"/>
            <a:ext cx="1246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DOES</a:t>
            </a:r>
            <a:endParaRPr b="1" sz="2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30"/>
          <p:cNvSpPr txBox="1"/>
          <p:nvPr>
            <p:ph idx="1" type="body"/>
          </p:nvPr>
        </p:nvSpPr>
        <p:spPr>
          <a:xfrm>
            <a:off x="5630950" y="1710900"/>
            <a:ext cx="5229300" cy="42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/>
              <a:t>Insights:</a:t>
            </a:r>
            <a:endParaRPr b="1" sz="1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Though comprehensive and does a good job, the process to become a Teaching Assistant at Stanford is very long and lengthy - many interested tutors/TAs end up giving up. </a:t>
            </a:r>
            <a:endParaRPr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Very few efficient resources for tutors to learn how to teach well and properly.</a:t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/>
              <a:t>Needs:</a:t>
            </a:r>
            <a:endParaRPr b="1" sz="1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Efficient system/unbiased way to hire tutors faster and quickly. </a:t>
            </a:r>
            <a:endParaRPr sz="1850"/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More accessible educational/evaluators platforms to teach tutors how to be good teachers (AI can </a:t>
            </a:r>
            <a:r>
              <a:rPr lang="en" sz="1850"/>
              <a:t>potentially be a solution!)</a:t>
            </a:r>
            <a:endParaRPr sz="1850"/>
          </a:p>
        </p:txBody>
      </p:sp>
      <p:grpSp>
        <p:nvGrpSpPr>
          <p:cNvPr id="1490" name="Google Shape;1490;p30"/>
          <p:cNvGrpSpPr/>
          <p:nvPr/>
        </p:nvGrpSpPr>
        <p:grpSpPr>
          <a:xfrm>
            <a:off x="415625" y="396138"/>
            <a:ext cx="11360748" cy="987760"/>
            <a:chOff x="514536" y="1250125"/>
            <a:chExt cx="7128089" cy="1140600"/>
          </a:xfrm>
        </p:grpSpPr>
        <p:sp>
          <p:nvSpPr>
            <p:cNvPr id="1491" name="Google Shape;1491;p30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492" name="Google Shape;1492;p30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493" name="Google Shape;1493;p30"/>
          <p:cNvSpPr txBox="1"/>
          <p:nvPr>
            <p:ph type="title"/>
          </p:nvPr>
        </p:nvSpPr>
        <p:spPr>
          <a:xfrm>
            <a:off x="428225" y="423075"/>
            <a:ext cx="11360700" cy="93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“Ada Lovelace”</a:t>
            </a:r>
            <a:endParaRPr/>
          </a:p>
        </p:txBody>
      </p:sp>
      <p:sp>
        <p:nvSpPr>
          <p:cNvPr id="1494" name="Google Shape;1494;p30"/>
          <p:cNvSpPr txBox="1"/>
          <p:nvPr/>
        </p:nvSpPr>
        <p:spPr>
          <a:xfrm flipH="1">
            <a:off x="1479425" y="2167500"/>
            <a:ext cx="2867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95" name="Google Shape;1495;p30"/>
          <p:cNvPicPr preferRelativeResize="0"/>
          <p:nvPr/>
        </p:nvPicPr>
        <p:blipFill rotWithShape="1">
          <a:blip r:embed="rId4">
            <a:alphaModFix/>
          </a:blip>
          <a:srcRect b="8946" l="6912" r="7959" t="8904"/>
          <a:stretch/>
        </p:blipFill>
        <p:spPr>
          <a:xfrm>
            <a:off x="1136275" y="1880400"/>
            <a:ext cx="3679200" cy="355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 Template">
  <a:themeElements>
    <a:clrScheme name="Simple Light">
      <a:dk1>
        <a:srgbClr val="021324"/>
      </a:dk1>
      <a:lt1>
        <a:srgbClr val="F5F0EA"/>
      </a:lt1>
      <a:dk2>
        <a:srgbClr val="FFC1CB"/>
      </a:dk2>
      <a:lt2>
        <a:srgbClr val="FFFFFF"/>
      </a:lt2>
      <a:accent1>
        <a:srgbClr val="FA5041"/>
      </a:accent1>
      <a:accent2>
        <a:srgbClr val="5C76D8"/>
      </a:accent2>
      <a:accent3>
        <a:srgbClr val="9D6FC7"/>
      </a:accent3>
      <a:accent4>
        <a:srgbClr val="E7C126"/>
      </a:accent4>
      <a:accent5>
        <a:srgbClr val="6DD8C8"/>
      </a:accent5>
      <a:accent6>
        <a:srgbClr val="58C1DD"/>
      </a:accent6>
      <a:hlink>
        <a:srgbClr val="4BAA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